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56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79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3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1" Type="http://schemas.openxmlformats.org/officeDocument/2006/relationships/tags" Target="../tags/tag231.xml"/><Relationship Id="rId20" Type="http://schemas.openxmlformats.org/officeDocument/2006/relationships/tags" Target="../tags/tag230.xml"/><Relationship Id="rId2" Type="http://schemas.openxmlformats.org/officeDocument/2006/relationships/tags" Target="../tags/tag212.xml"/><Relationship Id="rId19" Type="http://schemas.openxmlformats.org/officeDocument/2006/relationships/tags" Target="../tags/tag229.xml"/><Relationship Id="rId18" Type="http://schemas.openxmlformats.org/officeDocument/2006/relationships/tags" Target="../tags/tag228.xml"/><Relationship Id="rId17" Type="http://schemas.openxmlformats.org/officeDocument/2006/relationships/tags" Target="../tags/tag227.xml"/><Relationship Id="rId16" Type="http://schemas.openxmlformats.org/officeDocument/2006/relationships/tags" Target="../tags/tag226.xml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0" Type="http://schemas.openxmlformats.org/officeDocument/2006/relationships/tags" Target="../tags/tag265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5" Type="http://schemas.openxmlformats.org/officeDocument/2006/relationships/tags" Target="../tags/tag279.xml"/><Relationship Id="rId14" Type="http://schemas.openxmlformats.org/officeDocument/2006/relationships/tags" Target="../tags/tag278.xml"/><Relationship Id="rId13" Type="http://schemas.openxmlformats.org/officeDocument/2006/relationships/tags" Target="../tags/tag277.xml"/><Relationship Id="rId12" Type="http://schemas.openxmlformats.org/officeDocument/2006/relationships/tags" Target="../tags/tag276.xml"/><Relationship Id="rId11" Type="http://schemas.openxmlformats.org/officeDocument/2006/relationships/tags" Target="../tags/tag275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7" Type="http://schemas.openxmlformats.org/officeDocument/2006/relationships/tags" Target="../tags/tag300.xml"/><Relationship Id="rId16" Type="http://schemas.openxmlformats.org/officeDocument/2006/relationships/tags" Target="../tags/tag299.xml"/><Relationship Id="rId15" Type="http://schemas.openxmlformats.org/officeDocument/2006/relationships/tags" Target="../tags/tag298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4" Type="http://schemas.openxmlformats.org/officeDocument/2006/relationships/tags" Target="../tags/tag323.xml"/><Relationship Id="rId13" Type="http://schemas.openxmlformats.org/officeDocument/2006/relationships/tags" Target="../tags/tag322.xml"/><Relationship Id="rId12" Type="http://schemas.openxmlformats.org/officeDocument/2006/relationships/tags" Target="../tags/tag321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8" hasCustomPrompt="1"/>
            <p:custDataLst>
              <p:tags r:id="rId6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9" hasCustomPrompt="1"/>
            <p:custDataLst>
              <p:tags r:id="rId7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spc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53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0" y="0"/>
            <a:ext cx="10160000" cy="6858000"/>
          </a:xfrm>
          <a:custGeom>
            <a:avLst/>
            <a:gdLst>
              <a:gd name="connisteX0" fmla="*/ 0 w 10160000"/>
              <a:gd name="connsiteY0" fmla="*/ 0 h 6858000"/>
              <a:gd name="connisteX1" fmla="*/ 10160000 w 10160000"/>
              <a:gd name="connsiteY1" fmla="*/ 0 h 6858000"/>
              <a:gd name="connisteX2" fmla="*/ 10160000 w 10160000"/>
              <a:gd name="connsiteY2" fmla="*/ 6858000 h 6858000"/>
              <a:gd name="connisteX3" fmla="*/ 0 w 10160000"/>
              <a:gd name="connsiteY3" fmla="*/ 6858000 h 6858000"/>
              <a:gd name="connisteX4" fmla="*/ 0 w 101600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160000" h="6858000">
                <a:moveTo>
                  <a:pt x="0" y="0"/>
                </a:moveTo>
                <a:lnTo>
                  <a:pt x="10160000" y="0"/>
                </a:lnTo>
                <a:lnTo>
                  <a:pt x="1016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Subtitle 11"/>
          <p:cNvSpPr>
            <a:spLocks noGrp="1"/>
          </p:cNvSpPr>
          <p:nvPr>
            <p:ph type="subTitle" idx="16389" hasCustomPrompt="1"/>
            <p:custDataLst>
              <p:tags r:id="rId7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8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914400" y="18796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879600" y="18796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879600" y="23368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914400" y="35052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879600" y="35052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879600" y="39624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14400" y="51308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879600" y="51308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879600" y="55880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2438400" y="22606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2749550" y="26416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4038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5974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8229600" y="22606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540750" y="26416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400800" y="4038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45974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3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1402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203200 h 2997200"/>
              <a:gd name="connisteX1" fmla="*/ 203200 w 10972800"/>
              <a:gd name="connsiteY1" fmla="*/ 0 h 2997200"/>
              <a:gd name="connisteX2" fmla="*/ 10769600 w 10972800"/>
              <a:gd name="connsiteY2" fmla="*/ 0 h 2997200"/>
              <a:gd name="connisteX3" fmla="*/ 10972800 w 10972800"/>
              <a:gd name="connsiteY3" fmla="*/ 203200 h 2997200"/>
              <a:gd name="connisteX4" fmla="*/ 10972800 w 10972800"/>
              <a:gd name="connsiteY4" fmla="*/ 2794000 h 2997200"/>
              <a:gd name="connisteX5" fmla="*/ 10769600 w 10972800"/>
              <a:gd name="connsiteY5" fmla="*/ 2997200 h 2997200"/>
              <a:gd name="connisteX6" fmla="*/ 203200 w 10972800"/>
              <a:gd name="connsiteY6" fmla="*/ 2997200 h 2997200"/>
              <a:gd name="connisteX7" fmla="*/ 0 w 10972800"/>
              <a:gd name="connsiteY7" fmla="*/ 2794000 h 2997200"/>
              <a:gd name="connisteX8" fmla="*/ 0 w 10972800"/>
              <a:gd name="connsiteY8" fmla="*/ 20320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9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94000"/>
                </a:lnTo>
                <a:cubicBezTo>
                  <a:pt x="10972800" y="2906224"/>
                  <a:pt x="10881824" y="2997200"/>
                  <a:pt x="107696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51308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21336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438400" y="20447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438400" y="2603500"/>
            <a:ext cx="320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7772400" y="1524000"/>
            <a:ext cx="3810000" cy="2209800"/>
          </a:xfrm>
          <a:custGeom>
            <a:avLst/>
            <a:gdLst>
              <a:gd name="connisteX0" fmla="*/ 0 w 3810000"/>
              <a:gd name="connsiteY0" fmla="*/ 0 h 2209800"/>
              <a:gd name="connisteX1" fmla="*/ 3606800 w 3810000"/>
              <a:gd name="connsiteY1" fmla="*/ 0 h 2209800"/>
              <a:gd name="connisteX2" fmla="*/ 3810000 w 3810000"/>
              <a:gd name="connsiteY2" fmla="*/ 203200 h 2209800"/>
              <a:gd name="connisteX3" fmla="*/ 3810000 w 3810000"/>
              <a:gd name="connsiteY3" fmla="*/ 2006600 h 2209800"/>
              <a:gd name="connisteX4" fmla="*/ 3606800 w 3810000"/>
              <a:gd name="connsiteY4" fmla="*/ 2209800 h 2209800"/>
              <a:gd name="connisteX5" fmla="*/ 0 w 3810000"/>
              <a:gd name="connsiteY5" fmla="*/ 2209800 h 2209800"/>
              <a:gd name="connisteX6" fmla="*/ 0 w 381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0"/>
                </a:moveTo>
                <a:lnTo>
                  <a:pt x="3606800" y="0"/>
                </a:lnTo>
                <a:cubicBezTo>
                  <a:pt x="3719024" y="0"/>
                  <a:pt x="3810000" y="90976"/>
                  <a:pt x="3810000" y="203200"/>
                </a:cubicBezTo>
                <a:lnTo>
                  <a:pt x="3810000" y="2006600"/>
                </a:lnTo>
                <a:cubicBezTo>
                  <a:pt x="3810000" y="2118824"/>
                  <a:pt x="3719024" y="2209800"/>
                  <a:pt x="360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77200" y="20447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77200" y="2603500"/>
            <a:ext cx="320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559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5118100"/>
            <a:ext cx="320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3810000" cy="2209800"/>
          </a:xfrm>
          <a:custGeom>
            <a:avLst/>
            <a:gdLst>
              <a:gd name="connisteX0" fmla="*/ 0 w 3810000"/>
              <a:gd name="connsiteY0" fmla="*/ 203200 h 2209800"/>
              <a:gd name="connisteX1" fmla="*/ 203200 w 3810000"/>
              <a:gd name="connsiteY1" fmla="*/ 0 h 2209800"/>
              <a:gd name="connisteX2" fmla="*/ 3810000 w 3810000"/>
              <a:gd name="connsiteY2" fmla="*/ 0 h 2209800"/>
              <a:gd name="connisteX3" fmla="*/ 3810000 w 3810000"/>
              <a:gd name="connsiteY3" fmla="*/ 2209800 h 2209800"/>
              <a:gd name="connisteX4" fmla="*/ 203200 w 3810000"/>
              <a:gd name="connsiteY4" fmla="*/ 2209800 h 2209800"/>
              <a:gd name="connisteX5" fmla="*/ 0 w 3810000"/>
              <a:gd name="connsiteY5" fmla="*/ 2006600 h 2209800"/>
              <a:gd name="connisteX6" fmla="*/ 0 w 381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81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10000" y="0"/>
                </a:lnTo>
                <a:lnTo>
                  <a:pt x="381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559300"/>
            <a:ext cx="320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5118100"/>
            <a:ext cx="320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6"/>
            </p:custDataLst>
          </p:nvPr>
        </p:nvSpPr>
        <p:spPr>
          <a:xfrm>
            <a:off x="1130334" y="5498053"/>
            <a:ext cx="1368028" cy="238423"/>
          </a:xfrm>
          <a:custGeom>
            <a:avLst/>
            <a:gdLst/>
            <a:ahLst/>
            <a:cxnLst/>
            <a:rect l="l" t="t" r="r" b="b"/>
            <a:pathLst>
              <a:path w="1368028" h="238423">
                <a:moveTo>
                  <a:pt x="297954" y="102691"/>
                </a:moveTo>
                <a:cubicBezTo>
                  <a:pt x="285353" y="102691"/>
                  <a:pt x="275555" y="107007"/>
                  <a:pt x="268560" y="115639"/>
                </a:cubicBezTo>
                <a:cubicBezTo>
                  <a:pt x="261565" y="124271"/>
                  <a:pt x="258068" y="136475"/>
                  <a:pt x="258068" y="152251"/>
                </a:cubicBezTo>
                <a:cubicBezTo>
                  <a:pt x="258068" y="185093"/>
                  <a:pt x="271463" y="201513"/>
                  <a:pt x="298252" y="201513"/>
                </a:cubicBezTo>
                <a:cubicBezTo>
                  <a:pt x="323949" y="201513"/>
                  <a:pt x="336798" y="184646"/>
                  <a:pt x="336798" y="150912"/>
                </a:cubicBezTo>
                <a:cubicBezTo>
                  <a:pt x="336798" y="118765"/>
                  <a:pt x="323850" y="102691"/>
                  <a:pt x="297954" y="102691"/>
                </a:cubicBezTo>
                <a:close/>
                <a:moveTo>
                  <a:pt x="814536" y="98673"/>
                </a:moveTo>
                <a:cubicBezTo>
                  <a:pt x="806301" y="98673"/>
                  <a:pt x="799009" y="102046"/>
                  <a:pt x="792659" y="108793"/>
                </a:cubicBezTo>
                <a:cubicBezTo>
                  <a:pt x="786309" y="115540"/>
                  <a:pt x="782340" y="124470"/>
                  <a:pt x="780752" y="135582"/>
                </a:cubicBezTo>
                <a:lnTo>
                  <a:pt x="844451" y="135582"/>
                </a:lnTo>
                <a:cubicBezTo>
                  <a:pt x="844451" y="110976"/>
                  <a:pt x="834479" y="98673"/>
                  <a:pt x="814536" y="98673"/>
                </a:cubicBezTo>
                <a:close/>
                <a:moveTo>
                  <a:pt x="1314748" y="65782"/>
                </a:moveTo>
                <a:cubicBezTo>
                  <a:pt x="1329829" y="65782"/>
                  <a:pt x="1344365" y="68014"/>
                  <a:pt x="1358354" y="72479"/>
                </a:cubicBezTo>
                <a:lnTo>
                  <a:pt x="1358354" y="110282"/>
                </a:lnTo>
                <a:cubicBezTo>
                  <a:pt x="1345555" y="102741"/>
                  <a:pt x="1331466" y="98971"/>
                  <a:pt x="1316087" y="98971"/>
                </a:cubicBezTo>
                <a:cubicBezTo>
                  <a:pt x="1308447" y="98971"/>
                  <a:pt x="1302296" y="100335"/>
                  <a:pt x="1297633" y="103063"/>
                </a:cubicBezTo>
                <a:cubicBezTo>
                  <a:pt x="1292969" y="105792"/>
                  <a:pt x="1290638" y="109389"/>
                  <a:pt x="1290638" y="113853"/>
                </a:cubicBezTo>
                <a:cubicBezTo>
                  <a:pt x="1290638" y="121394"/>
                  <a:pt x="1297583" y="127496"/>
                  <a:pt x="1311474" y="132159"/>
                </a:cubicBezTo>
                <a:cubicBezTo>
                  <a:pt x="1326356" y="137120"/>
                  <a:pt x="1337543" y="141635"/>
                  <a:pt x="1345034" y="145703"/>
                </a:cubicBezTo>
                <a:cubicBezTo>
                  <a:pt x="1352525" y="149771"/>
                  <a:pt x="1358230" y="155128"/>
                  <a:pt x="1362150" y="161776"/>
                </a:cubicBezTo>
                <a:cubicBezTo>
                  <a:pt x="1366069" y="168424"/>
                  <a:pt x="1368028" y="176113"/>
                  <a:pt x="1368028" y="184844"/>
                </a:cubicBezTo>
                <a:cubicBezTo>
                  <a:pt x="1368028" y="201811"/>
                  <a:pt x="1361232" y="214982"/>
                  <a:pt x="1347639" y="224358"/>
                </a:cubicBezTo>
                <a:cubicBezTo>
                  <a:pt x="1334046" y="233735"/>
                  <a:pt x="1315889" y="238423"/>
                  <a:pt x="1293168" y="238423"/>
                </a:cubicBezTo>
                <a:cubicBezTo>
                  <a:pt x="1275308" y="238423"/>
                  <a:pt x="1258788" y="235595"/>
                  <a:pt x="1243608" y="229939"/>
                </a:cubicBezTo>
                <a:lnTo>
                  <a:pt x="1243608" y="190202"/>
                </a:lnTo>
                <a:cubicBezTo>
                  <a:pt x="1260078" y="200223"/>
                  <a:pt x="1276201" y="205234"/>
                  <a:pt x="1291977" y="205234"/>
                </a:cubicBezTo>
                <a:cubicBezTo>
                  <a:pt x="1311821" y="205234"/>
                  <a:pt x="1321743" y="199926"/>
                  <a:pt x="1321743" y="189309"/>
                </a:cubicBezTo>
                <a:cubicBezTo>
                  <a:pt x="1321743" y="181769"/>
                  <a:pt x="1313557" y="175468"/>
                  <a:pt x="1297186" y="170408"/>
                </a:cubicBezTo>
                <a:cubicBezTo>
                  <a:pt x="1276747" y="164058"/>
                  <a:pt x="1262707" y="156989"/>
                  <a:pt x="1255068" y="149200"/>
                </a:cubicBezTo>
                <a:cubicBezTo>
                  <a:pt x="1247428" y="141411"/>
                  <a:pt x="1243608" y="130869"/>
                  <a:pt x="1243608" y="117574"/>
                </a:cubicBezTo>
                <a:cubicBezTo>
                  <a:pt x="1243608" y="101401"/>
                  <a:pt x="1250156" y="88726"/>
                  <a:pt x="1263253" y="79549"/>
                </a:cubicBezTo>
                <a:cubicBezTo>
                  <a:pt x="1276350" y="70371"/>
                  <a:pt x="1293515" y="65782"/>
                  <a:pt x="1314748" y="65782"/>
                </a:cubicBezTo>
                <a:close/>
                <a:moveTo>
                  <a:pt x="1025724" y="65782"/>
                </a:moveTo>
                <a:cubicBezTo>
                  <a:pt x="1062236" y="65782"/>
                  <a:pt x="1080492" y="88404"/>
                  <a:pt x="1080492" y="133648"/>
                </a:cubicBezTo>
                <a:lnTo>
                  <a:pt x="1080492" y="234404"/>
                </a:lnTo>
                <a:lnTo>
                  <a:pt x="1032718" y="234404"/>
                </a:lnTo>
                <a:lnTo>
                  <a:pt x="1032718" y="142577"/>
                </a:lnTo>
                <a:cubicBezTo>
                  <a:pt x="1032718" y="115987"/>
                  <a:pt x="1023144" y="102691"/>
                  <a:pt x="1003995" y="102691"/>
                </a:cubicBezTo>
                <a:cubicBezTo>
                  <a:pt x="994866" y="102691"/>
                  <a:pt x="987276" y="106238"/>
                  <a:pt x="981224" y="113333"/>
                </a:cubicBezTo>
                <a:cubicBezTo>
                  <a:pt x="975172" y="120427"/>
                  <a:pt x="972145" y="129480"/>
                  <a:pt x="972145" y="140494"/>
                </a:cubicBezTo>
                <a:lnTo>
                  <a:pt x="972145" y="234404"/>
                </a:lnTo>
                <a:lnTo>
                  <a:pt x="924074" y="234404"/>
                </a:lnTo>
                <a:lnTo>
                  <a:pt x="924074" y="69800"/>
                </a:lnTo>
                <a:lnTo>
                  <a:pt x="972145" y="69800"/>
                </a:lnTo>
                <a:lnTo>
                  <a:pt x="972145" y="95994"/>
                </a:lnTo>
                <a:lnTo>
                  <a:pt x="972741" y="95994"/>
                </a:lnTo>
                <a:cubicBezTo>
                  <a:pt x="984746" y="75853"/>
                  <a:pt x="1002407" y="65782"/>
                  <a:pt x="1025724" y="65782"/>
                </a:cubicBezTo>
                <a:close/>
                <a:moveTo>
                  <a:pt x="814834" y="65782"/>
                </a:moveTo>
                <a:cubicBezTo>
                  <a:pt x="838150" y="65782"/>
                  <a:pt x="856382" y="72851"/>
                  <a:pt x="869528" y="86990"/>
                </a:cubicBezTo>
                <a:cubicBezTo>
                  <a:pt x="882675" y="101129"/>
                  <a:pt x="889248" y="120551"/>
                  <a:pt x="889248" y="145256"/>
                </a:cubicBezTo>
                <a:lnTo>
                  <a:pt x="889248" y="165646"/>
                </a:lnTo>
                <a:lnTo>
                  <a:pt x="780901" y="165646"/>
                </a:lnTo>
                <a:cubicBezTo>
                  <a:pt x="782588" y="191145"/>
                  <a:pt x="797967" y="203894"/>
                  <a:pt x="827038" y="203894"/>
                </a:cubicBezTo>
                <a:cubicBezTo>
                  <a:pt x="845195" y="203894"/>
                  <a:pt x="861219" y="199430"/>
                  <a:pt x="875109" y="190500"/>
                </a:cubicBezTo>
                <a:lnTo>
                  <a:pt x="875109" y="225772"/>
                </a:lnTo>
                <a:cubicBezTo>
                  <a:pt x="860127" y="234206"/>
                  <a:pt x="840482" y="238423"/>
                  <a:pt x="816173" y="238423"/>
                </a:cubicBezTo>
                <a:cubicBezTo>
                  <a:pt x="789980" y="238423"/>
                  <a:pt x="769615" y="231031"/>
                  <a:pt x="755079" y="216247"/>
                </a:cubicBezTo>
                <a:cubicBezTo>
                  <a:pt x="740544" y="201464"/>
                  <a:pt x="733276" y="180876"/>
                  <a:pt x="733276" y="154484"/>
                </a:cubicBezTo>
                <a:cubicBezTo>
                  <a:pt x="733276" y="128191"/>
                  <a:pt x="741015" y="106834"/>
                  <a:pt x="756493" y="90413"/>
                </a:cubicBezTo>
                <a:cubicBezTo>
                  <a:pt x="771971" y="73992"/>
                  <a:pt x="791418" y="65782"/>
                  <a:pt x="814834" y="65782"/>
                </a:cubicBezTo>
                <a:close/>
                <a:moveTo>
                  <a:pt x="520898" y="65782"/>
                </a:moveTo>
                <a:cubicBezTo>
                  <a:pt x="557411" y="65782"/>
                  <a:pt x="575667" y="88404"/>
                  <a:pt x="575667" y="133648"/>
                </a:cubicBezTo>
                <a:lnTo>
                  <a:pt x="575667" y="234404"/>
                </a:lnTo>
                <a:lnTo>
                  <a:pt x="527893" y="234404"/>
                </a:lnTo>
                <a:lnTo>
                  <a:pt x="527893" y="142577"/>
                </a:lnTo>
                <a:cubicBezTo>
                  <a:pt x="527893" y="115987"/>
                  <a:pt x="518319" y="102691"/>
                  <a:pt x="499170" y="102691"/>
                </a:cubicBezTo>
                <a:cubicBezTo>
                  <a:pt x="490041" y="102691"/>
                  <a:pt x="482451" y="106238"/>
                  <a:pt x="476399" y="113333"/>
                </a:cubicBezTo>
                <a:cubicBezTo>
                  <a:pt x="470346" y="120427"/>
                  <a:pt x="467320" y="129480"/>
                  <a:pt x="467320" y="140494"/>
                </a:cubicBezTo>
                <a:lnTo>
                  <a:pt x="467320" y="234404"/>
                </a:lnTo>
                <a:lnTo>
                  <a:pt x="419249" y="234404"/>
                </a:lnTo>
                <a:lnTo>
                  <a:pt x="419249" y="69800"/>
                </a:lnTo>
                <a:lnTo>
                  <a:pt x="467320" y="69800"/>
                </a:lnTo>
                <a:lnTo>
                  <a:pt x="467320" y="95994"/>
                </a:lnTo>
                <a:lnTo>
                  <a:pt x="467916" y="95994"/>
                </a:lnTo>
                <a:cubicBezTo>
                  <a:pt x="479921" y="75853"/>
                  <a:pt x="497582" y="65782"/>
                  <a:pt x="520898" y="65782"/>
                </a:cubicBezTo>
                <a:close/>
                <a:moveTo>
                  <a:pt x="299145" y="65782"/>
                </a:moveTo>
                <a:cubicBezTo>
                  <a:pt x="325636" y="65782"/>
                  <a:pt x="346670" y="73397"/>
                  <a:pt x="362248" y="88627"/>
                </a:cubicBezTo>
                <a:cubicBezTo>
                  <a:pt x="377825" y="103857"/>
                  <a:pt x="385614" y="124321"/>
                  <a:pt x="385614" y="150019"/>
                </a:cubicBezTo>
                <a:cubicBezTo>
                  <a:pt x="385614" y="177006"/>
                  <a:pt x="377627" y="198487"/>
                  <a:pt x="361652" y="214461"/>
                </a:cubicBezTo>
                <a:cubicBezTo>
                  <a:pt x="345678" y="230435"/>
                  <a:pt x="324048" y="238423"/>
                  <a:pt x="296763" y="238423"/>
                </a:cubicBezTo>
                <a:cubicBezTo>
                  <a:pt x="269974" y="238423"/>
                  <a:pt x="248717" y="230758"/>
                  <a:pt x="232990" y="215429"/>
                </a:cubicBezTo>
                <a:cubicBezTo>
                  <a:pt x="217264" y="200099"/>
                  <a:pt x="209401" y="179239"/>
                  <a:pt x="209401" y="152846"/>
                </a:cubicBezTo>
                <a:cubicBezTo>
                  <a:pt x="209401" y="125760"/>
                  <a:pt x="217512" y="104477"/>
                  <a:pt x="233735" y="88999"/>
                </a:cubicBezTo>
                <a:cubicBezTo>
                  <a:pt x="249957" y="73521"/>
                  <a:pt x="271760" y="65782"/>
                  <a:pt x="299145" y="65782"/>
                </a:cubicBezTo>
                <a:close/>
                <a:moveTo>
                  <a:pt x="1183481" y="19943"/>
                </a:moveTo>
                <a:lnTo>
                  <a:pt x="1183481" y="69800"/>
                </a:lnTo>
                <a:lnTo>
                  <a:pt x="1220986" y="69800"/>
                </a:lnTo>
                <a:lnTo>
                  <a:pt x="1220986" y="105668"/>
                </a:lnTo>
                <a:lnTo>
                  <a:pt x="1183481" y="105668"/>
                </a:lnTo>
                <a:lnTo>
                  <a:pt x="1183481" y="175022"/>
                </a:lnTo>
                <a:cubicBezTo>
                  <a:pt x="1183481" y="192584"/>
                  <a:pt x="1190427" y="201364"/>
                  <a:pt x="1204317" y="201364"/>
                </a:cubicBezTo>
                <a:cubicBezTo>
                  <a:pt x="1209675" y="201364"/>
                  <a:pt x="1215231" y="199777"/>
                  <a:pt x="1220986" y="196602"/>
                </a:cubicBezTo>
                <a:lnTo>
                  <a:pt x="1220986" y="232469"/>
                </a:lnTo>
                <a:cubicBezTo>
                  <a:pt x="1213743" y="236438"/>
                  <a:pt x="1202779" y="238423"/>
                  <a:pt x="1188095" y="238423"/>
                </a:cubicBezTo>
                <a:cubicBezTo>
                  <a:pt x="1153170" y="238423"/>
                  <a:pt x="1135708" y="220067"/>
                  <a:pt x="1135708" y="183356"/>
                </a:cubicBezTo>
                <a:lnTo>
                  <a:pt x="1135708" y="105668"/>
                </a:lnTo>
                <a:lnTo>
                  <a:pt x="1108621" y="105668"/>
                </a:lnTo>
                <a:lnTo>
                  <a:pt x="1108621" y="69800"/>
                </a:lnTo>
                <a:lnTo>
                  <a:pt x="1135708" y="69800"/>
                </a:lnTo>
                <a:lnTo>
                  <a:pt x="1135708" y="33635"/>
                </a:lnTo>
                <a:close/>
                <a:moveTo>
                  <a:pt x="678656" y="19943"/>
                </a:moveTo>
                <a:lnTo>
                  <a:pt x="678656" y="69800"/>
                </a:lnTo>
                <a:lnTo>
                  <a:pt x="716161" y="69800"/>
                </a:lnTo>
                <a:lnTo>
                  <a:pt x="716161" y="105668"/>
                </a:lnTo>
                <a:lnTo>
                  <a:pt x="678656" y="105668"/>
                </a:lnTo>
                <a:lnTo>
                  <a:pt x="678656" y="175022"/>
                </a:lnTo>
                <a:cubicBezTo>
                  <a:pt x="678656" y="192584"/>
                  <a:pt x="685602" y="201364"/>
                  <a:pt x="699492" y="201364"/>
                </a:cubicBezTo>
                <a:cubicBezTo>
                  <a:pt x="704850" y="201364"/>
                  <a:pt x="710406" y="199777"/>
                  <a:pt x="716161" y="196602"/>
                </a:cubicBezTo>
                <a:lnTo>
                  <a:pt x="716161" y="232469"/>
                </a:lnTo>
                <a:cubicBezTo>
                  <a:pt x="708918" y="236438"/>
                  <a:pt x="697954" y="238423"/>
                  <a:pt x="683270" y="238423"/>
                </a:cubicBezTo>
                <a:cubicBezTo>
                  <a:pt x="648345" y="238423"/>
                  <a:pt x="630882" y="220067"/>
                  <a:pt x="630882" y="183356"/>
                </a:cubicBezTo>
                <a:lnTo>
                  <a:pt x="630882" y="105668"/>
                </a:lnTo>
                <a:lnTo>
                  <a:pt x="603796" y="105668"/>
                </a:lnTo>
                <a:lnTo>
                  <a:pt x="603796" y="69800"/>
                </a:lnTo>
                <a:lnTo>
                  <a:pt x="630882" y="69800"/>
                </a:lnTo>
                <a:lnTo>
                  <a:pt x="630882" y="33635"/>
                </a:lnTo>
                <a:close/>
                <a:moveTo>
                  <a:pt x="122337" y="0"/>
                </a:moveTo>
                <a:cubicBezTo>
                  <a:pt x="144859" y="0"/>
                  <a:pt x="163711" y="2927"/>
                  <a:pt x="178891" y="8781"/>
                </a:cubicBezTo>
                <a:lnTo>
                  <a:pt x="178891" y="56257"/>
                </a:lnTo>
                <a:cubicBezTo>
                  <a:pt x="163314" y="47129"/>
                  <a:pt x="145653" y="42565"/>
                  <a:pt x="125909" y="42565"/>
                </a:cubicBezTo>
                <a:cubicBezTo>
                  <a:pt x="103386" y="42565"/>
                  <a:pt x="85378" y="49758"/>
                  <a:pt x="71884" y="64145"/>
                </a:cubicBezTo>
                <a:cubicBezTo>
                  <a:pt x="58390" y="78532"/>
                  <a:pt x="51643" y="97334"/>
                  <a:pt x="51643" y="120551"/>
                </a:cubicBezTo>
                <a:cubicBezTo>
                  <a:pt x="51643" y="143173"/>
                  <a:pt x="58043" y="161379"/>
                  <a:pt x="70842" y="175171"/>
                </a:cubicBezTo>
                <a:cubicBezTo>
                  <a:pt x="83641" y="188962"/>
                  <a:pt x="100955" y="195858"/>
                  <a:pt x="122783" y="195858"/>
                </a:cubicBezTo>
                <a:cubicBezTo>
                  <a:pt x="143321" y="195858"/>
                  <a:pt x="162024" y="190897"/>
                  <a:pt x="178891" y="180975"/>
                </a:cubicBezTo>
                <a:lnTo>
                  <a:pt x="178891" y="226070"/>
                </a:lnTo>
                <a:cubicBezTo>
                  <a:pt x="162123" y="234305"/>
                  <a:pt x="140246" y="238423"/>
                  <a:pt x="113258" y="238423"/>
                </a:cubicBezTo>
                <a:cubicBezTo>
                  <a:pt x="78532" y="238423"/>
                  <a:pt x="50974" y="228029"/>
                  <a:pt x="30584" y="207243"/>
                </a:cubicBezTo>
                <a:cubicBezTo>
                  <a:pt x="10195" y="186457"/>
                  <a:pt x="0" y="158750"/>
                  <a:pt x="0" y="124123"/>
                </a:cubicBezTo>
                <a:cubicBezTo>
                  <a:pt x="0" y="87709"/>
                  <a:pt x="11385" y="57919"/>
                  <a:pt x="34156" y="34751"/>
                </a:cubicBezTo>
                <a:cubicBezTo>
                  <a:pt x="56927" y="11584"/>
                  <a:pt x="86320" y="0"/>
                  <a:pt x="122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>
                <a:solidFill>
                  <a:schemeClr val="accent1"/>
                </a:solidFill>
                <a:latin typeface="+mn-ea"/>
                <a:cs typeface="+mn-ea"/>
                <a:sym typeface="+mn-ea"/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9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5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082800"/>
          </a:xfrm>
          <a:custGeom>
            <a:avLst/>
            <a:gdLst>
              <a:gd name="connisteX0" fmla="*/ 0 w 2514600"/>
              <a:gd name="connsiteY0" fmla="*/ 203200 h 2082800"/>
              <a:gd name="connisteX1" fmla="*/ 203200 w 2514600"/>
              <a:gd name="connsiteY1" fmla="*/ 0 h 2082800"/>
              <a:gd name="connisteX2" fmla="*/ 2311400 w 2514600"/>
              <a:gd name="connsiteY2" fmla="*/ 0 h 2082800"/>
              <a:gd name="connisteX3" fmla="*/ 2514600 w 2514600"/>
              <a:gd name="connsiteY3" fmla="*/ 203200 h 2082800"/>
              <a:gd name="connisteX4" fmla="*/ 2514600 w 2514600"/>
              <a:gd name="connsiteY4" fmla="*/ 1879600 h 2082800"/>
              <a:gd name="connisteX5" fmla="*/ 2311400 w 2514600"/>
              <a:gd name="connsiteY5" fmla="*/ 2082800 h 2082800"/>
              <a:gd name="connisteX6" fmla="*/ 203200 w 2514600"/>
              <a:gd name="connsiteY6" fmla="*/ 2082800 h 2082800"/>
              <a:gd name="connisteX7" fmla="*/ 0 w 2514600"/>
              <a:gd name="connsiteY7" fmla="*/ 1879600 h 2082800"/>
              <a:gd name="connisteX8" fmla="*/ 0 w 25146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79600"/>
                </a:lnTo>
                <a:cubicBezTo>
                  <a:pt x="2514600" y="1991824"/>
                  <a:pt x="2423624" y="2082800"/>
                  <a:pt x="23114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1524000"/>
            <a:ext cx="2514600" cy="2082800"/>
          </a:xfrm>
          <a:custGeom>
            <a:avLst/>
            <a:gdLst>
              <a:gd name="connisteX0" fmla="*/ 0 w 2514600"/>
              <a:gd name="connsiteY0" fmla="*/ 203200 h 2082800"/>
              <a:gd name="connisteX1" fmla="*/ 203200 w 2514600"/>
              <a:gd name="connsiteY1" fmla="*/ 0 h 2082800"/>
              <a:gd name="connisteX2" fmla="*/ 2311400 w 2514600"/>
              <a:gd name="connsiteY2" fmla="*/ 0 h 2082800"/>
              <a:gd name="connisteX3" fmla="*/ 2514600 w 2514600"/>
              <a:gd name="connsiteY3" fmla="*/ 203200 h 2082800"/>
              <a:gd name="connisteX4" fmla="*/ 2514600 w 2514600"/>
              <a:gd name="connsiteY4" fmla="*/ 1879600 h 2082800"/>
              <a:gd name="connisteX5" fmla="*/ 2311400 w 2514600"/>
              <a:gd name="connsiteY5" fmla="*/ 2082800 h 2082800"/>
              <a:gd name="connisteX6" fmla="*/ 203200 w 2514600"/>
              <a:gd name="connsiteY6" fmla="*/ 2082800 h 2082800"/>
              <a:gd name="connisteX7" fmla="*/ 0 w 2514600"/>
              <a:gd name="connsiteY7" fmla="*/ 1879600 h 2082800"/>
              <a:gd name="connisteX8" fmla="*/ 0 w 25146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79600"/>
                </a:lnTo>
                <a:cubicBezTo>
                  <a:pt x="2514600" y="1991824"/>
                  <a:pt x="2423624" y="2082800"/>
                  <a:pt x="23114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7338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733800" y="23876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248400" y="1524000"/>
            <a:ext cx="2514600" cy="2082800"/>
          </a:xfrm>
          <a:custGeom>
            <a:avLst/>
            <a:gdLst>
              <a:gd name="connisteX0" fmla="*/ 0 w 2514600"/>
              <a:gd name="connsiteY0" fmla="*/ 203200 h 2082800"/>
              <a:gd name="connisteX1" fmla="*/ 203200 w 2514600"/>
              <a:gd name="connsiteY1" fmla="*/ 0 h 2082800"/>
              <a:gd name="connisteX2" fmla="*/ 2311400 w 2514600"/>
              <a:gd name="connsiteY2" fmla="*/ 0 h 2082800"/>
              <a:gd name="connisteX3" fmla="*/ 2514600 w 2514600"/>
              <a:gd name="connsiteY3" fmla="*/ 203200 h 2082800"/>
              <a:gd name="connisteX4" fmla="*/ 2514600 w 2514600"/>
              <a:gd name="connsiteY4" fmla="*/ 1879600 h 2082800"/>
              <a:gd name="connisteX5" fmla="*/ 2311400 w 2514600"/>
              <a:gd name="connsiteY5" fmla="*/ 2082800 h 2082800"/>
              <a:gd name="connisteX6" fmla="*/ 203200 w 2514600"/>
              <a:gd name="connsiteY6" fmla="*/ 2082800 h 2082800"/>
              <a:gd name="connisteX7" fmla="*/ 0 w 2514600"/>
              <a:gd name="connsiteY7" fmla="*/ 1879600 h 2082800"/>
              <a:gd name="connisteX8" fmla="*/ 0 w 25146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79600"/>
                </a:lnTo>
                <a:cubicBezTo>
                  <a:pt x="2514600" y="1991824"/>
                  <a:pt x="2423624" y="2082800"/>
                  <a:pt x="23114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23876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067800" y="1524000"/>
            <a:ext cx="2514600" cy="2082800"/>
          </a:xfrm>
          <a:custGeom>
            <a:avLst/>
            <a:gdLst>
              <a:gd name="connisteX0" fmla="*/ 0 w 2514600"/>
              <a:gd name="connsiteY0" fmla="*/ 203200 h 2082800"/>
              <a:gd name="connisteX1" fmla="*/ 203200 w 2514600"/>
              <a:gd name="connsiteY1" fmla="*/ 0 h 2082800"/>
              <a:gd name="connisteX2" fmla="*/ 2311400 w 2514600"/>
              <a:gd name="connsiteY2" fmla="*/ 0 h 2082800"/>
              <a:gd name="connisteX3" fmla="*/ 2514600 w 2514600"/>
              <a:gd name="connsiteY3" fmla="*/ 203200 h 2082800"/>
              <a:gd name="connisteX4" fmla="*/ 2514600 w 2514600"/>
              <a:gd name="connsiteY4" fmla="*/ 1879600 h 2082800"/>
              <a:gd name="connisteX5" fmla="*/ 2311400 w 2514600"/>
              <a:gd name="connsiteY5" fmla="*/ 2082800 h 2082800"/>
              <a:gd name="connisteX6" fmla="*/ 203200 w 2514600"/>
              <a:gd name="connsiteY6" fmla="*/ 2082800 h 2082800"/>
              <a:gd name="connisteX7" fmla="*/ 0 w 2514600"/>
              <a:gd name="connsiteY7" fmla="*/ 1879600 h 2082800"/>
              <a:gd name="connisteX8" fmla="*/ 0 w 25146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79600"/>
                </a:lnTo>
                <a:cubicBezTo>
                  <a:pt x="2514600" y="1991824"/>
                  <a:pt x="2423624" y="2082800"/>
                  <a:pt x="23114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372600" y="18288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372600" y="2387600"/>
            <a:ext cx="1905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197600" y="15240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502400" y="20447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502400" y="26035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197600" y="4038600"/>
            <a:ext cx="5384800" cy="2209800"/>
          </a:xfrm>
          <a:custGeom>
            <a:avLst/>
            <a:gdLst>
              <a:gd name="connisteX0" fmla="*/ 0 w 5384800"/>
              <a:gd name="connsiteY0" fmla="*/ 0 h 2209800"/>
              <a:gd name="connisteX1" fmla="*/ 5181600 w 5384800"/>
              <a:gd name="connsiteY1" fmla="*/ 0 h 2209800"/>
              <a:gd name="connisteX2" fmla="*/ 5384800 w 5384800"/>
              <a:gd name="connsiteY2" fmla="*/ 203200 h 2209800"/>
              <a:gd name="connisteX3" fmla="*/ 5384800 w 5384800"/>
              <a:gd name="connsiteY3" fmla="*/ 2006600 h 2209800"/>
              <a:gd name="connisteX4" fmla="*/ 5181600 w 5384800"/>
              <a:gd name="connsiteY4" fmla="*/ 2209800 h 2209800"/>
              <a:gd name="connisteX5" fmla="*/ 0 w 5384800"/>
              <a:gd name="connsiteY5" fmla="*/ 2209800 h 2209800"/>
              <a:gd name="connisteX6" fmla="*/ 0 w 5384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84800" h="2209800">
                <a:moveTo>
                  <a:pt x="0" y="0"/>
                </a:moveTo>
                <a:lnTo>
                  <a:pt x="5181600" y="0"/>
                </a:lnTo>
                <a:cubicBezTo>
                  <a:pt x="5293824" y="0"/>
                  <a:pt x="5384800" y="90976"/>
                  <a:pt x="5384800" y="203200"/>
                </a:cubicBezTo>
                <a:lnTo>
                  <a:pt x="5384800" y="2006600"/>
                </a:lnTo>
                <a:cubicBezTo>
                  <a:pt x="5384800" y="2118824"/>
                  <a:pt x="5293824" y="2209800"/>
                  <a:pt x="5181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02400" y="4559300"/>
            <a:ext cx="4775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02400" y="5118100"/>
            <a:ext cx="4775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3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609600" y="2489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93750" y="2717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22352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7432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6324600" y="2489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08750" y="2717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493000" y="22352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493000" y="27432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09600" y="4368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3750" y="4597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778000" y="46228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368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6508750" y="4597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493000" y="4622800"/>
            <a:ext cx="4089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5257800" y="3048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5441950" y="3276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5257800" y="42164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5257800" y="4724400"/>
            <a:ext cx="28575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8724900" y="3048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909050" y="3276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724900" y="42164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724900" y="4724400"/>
            <a:ext cx="28575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5659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5532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5532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91567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1440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91440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6990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47752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5334000"/>
            <a:ext cx="3162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10160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0" hasCustomPrompt="1"/>
            <p:custDataLst>
              <p:tags r:id="rId8"/>
            </p:custDataLst>
          </p:nvPr>
        </p:nvSpPr>
        <p:spPr>
          <a:xfrm>
            <a:off x="1371600" y="22225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895600" y="20447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895600" y="26035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10160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3" hasCustomPrompt="1"/>
            <p:custDataLst>
              <p:tags r:id="rId13"/>
            </p:custDataLst>
          </p:nvPr>
        </p:nvSpPr>
        <p:spPr>
          <a:xfrm>
            <a:off x="1371600" y="47371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2895600" y="45593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2895600" y="51181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6" hasCustomPrompt="1"/>
            <p:custDataLst>
              <p:tags r:id="rId6"/>
            </p:custDataLst>
          </p:nvPr>
        </p:nvSpPr>
        <p:spPr>
          <a:xfrm>
            <a:off x="609600" y="1524000"/>
            <a:ext cx="10972800" cy="4724400"/>
          </a:xfrm>
          <a:custGeom>
            <a:avLst/>
            <a:gdLst>
              <a:gd name="connisteX0" fmla="*/ 0 w 10972800"/>
              <a:gd name="connsiteY0" fmla="*/ 203200 h 4724400"/>
              <a:gd name="connisteX1" fmla="*/ 203200 w 10972800"/>
              <a:gd name="connsiteY1" fmla="*/ 0 h 4724400"/>
              <a:gd name="connisteX2" fmla="*/ 10769600 w 10972800"/>
              <a:gd name="connsiteY2" fmla="*/ 0 h 4724400"/>
              <a:gd name="connisteX3" fmla="*/ 10972800 w 10972800"/>
              <a:gd name="connsiteY3" fmla="*/ 203200 h 4724400"/>
              <a:gd name="connisteX4" fmla="*/ 10972800 w 10972800"/>
              <a:gd name="connsiteY4" fmla="*/ 4521200 h 4724400"/>
              <a:gd name="connisteX5" fmla="*/ 10769600 w 10972800"/>
              <a:gd name="connsiteY5" fmla="*/ 4724400 h 4724400"/>
              <a:gd name="connisteX6" fmla="*/ 203200 w 10972800"/>
              <a:gd name="connsiteY6" fmla="*/ 4724400 h 4724400"/>
              <a:gd name="connisteX7" fmla="*/ 0 w 10972800"/>
              <a:gd name="connsiteY7" fmla="*/ 4521200 h 4724400"/>
              <a:gd name="connisteX8" fmla="*/ 0 w 109728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4521200"/>
                </a:lnTo>
                <a:cubicBezTo>
                  <a:pt x="10972800" y="4633424"/>
                  <a:pt x="10881824" y="4724400"/>
                  <a:pt x="107696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4_2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133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2692400"/>
            <a:ext cx="2514600" cy="2946400"/>
          </a:xfrm>
          <a:custGeom>
            <a:avLst/>
            <a:gdLst>
              <a:gd name="connisteX0" fmla="*/ 0 w 2514600"/>
              <a:gd name="connsiteY0" fmla="*/ 203200 h 2946400"/>
              <a:gd name="connisteX1" fmla="*/ 203200 w 2514600"/>
              <a:gd name="connsiteY1" fmla="*/ 0 h 2946400"/>
              <a:gd name="connisteX2" fmla="*/ 2311400 w 2514600"/>
              <a:gd name="connsiteY2" fmla="*/ 0 h 2946400"/>
              <a:gd name="connisteX3" fmla="*/ 2514600 w 2514600"/>
              <a:gd name="connsiteY3" fmla="*/ 203200 h 2946400"/>
              <a:gd name="connisteX4" fmla="*/ 2514600 w 2514600"/>
              <a:gd name="connsiteY4" fmla="*/ 2743200 h 2946400"/>
              <a:gd name="connisteX5" fmla="*/ 2311400 w 2514600"/>
              <a:gd name="connsiteY5" fmla="*/ 2946400 h 2946400"/>
              <a:gd name="connisteX6" fmla="*/ 203200 w 2514600"/>
              <a:gd name="connsiteY6" fmla="*/ 2946400 h 2946400"/>
              <a:gd name="connisteX7" fmla="*/ 0 w 2514600"/>
              <a:gd name="connsiteY7" fmla="*/ 2743200 h 2946400"/>
              <a:gd name="connisteX8" fmla="*/ 0 w 25146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743200"/>
                </a:lnTo>
                <a:cubicBezTo>
                  <a:pt x="2514600" y="2855424"/>
                  <a:pt x="2423624" y="2946400"/>
                  <a:pt x="23114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5560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29000" y="2133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3429000" y="2692400"/>
            <a:ext cx="2514600" cy="2946400"/>
          </a:xfrm>
          <a:custGeom>
            <a:avLst/>
            <a:gdLst>
              <a:gd name="connisteX0" fmla="*/ 0 w 2514600"/>
              <a:gd name="connsiteY0" fmla="*/ 203200 h 2946400"/>
              <a:gd name="connisteX1" fmla="*/ 203200 w 2514600"/>
              <a:gd name="connsiteY1" fmla="*/ 0 h 2946400"/>
              <a:gd name="connisteX2" fmla="*/ 2311400 w 2514600"/>
              <a:gd name="connsiteY2" fmla="*/ 0 h 2946400"/>
              <a:gd name="connisteX3" fmla="*/ 2514600 w 2514600"/>
              <a:gd name="connsiteY3" fmla="*/ 203200 h 2946400"/>
              <a:gd name="connisteX4" fmla="*/ 2514600 w 2514600"/>
              <a:gd name="connsiteY4" fmla="*/ 2743200 h 2946400"/>
              <a:gd name="connisteX5" fmla="*/ 2311400 w 2514600"/>
              <a:gd name="connsiteY5" fmla="*/ 2946400 h 2946400"/>
              <a:gd name="connisteX6" fmla="*/ 203200 w 2514600"/>
              <a:gd name="connsiteY6" fmla="*/ 2946400 h 2946400"/>
              <a:gd name="connisteX7" fmla="*/ 0 w 2514600"/>
              <a:gd name="connsiteY7" fmla="*/ 2743200 h 2946400"/>
              <a:gd name="connisteX8" fmla="*/ 0 w 25146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743200"/>
                </a:lnTo>
                <a:cubicBezTo>
                  <a:pt x="2514600" y="2855424"/>
                  <a:pt x="2423624" y="2946400"/>
                  <a:pt x="23114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733800" y="35560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6248400" y="2133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6248400" y="2692400"/>
            <a:ext cx="2514600" cy="2946400"/>
          </a:xfrm>
          <a:custGeom>
            <a:avLst/>
            <a:gdLst>
              <a:gd name="connisteX0" fmla="*/ 0 w 2514600"/>
              <a:gd name="connsiteY0" fmla="*/ 203200 h 2946400"/>
              <a:gd name="connisteX1" fmla="*/ 203200 w 2514600"/>
              <a:gd name="connsiteY1" fmla="*/ 0 h 2946400"/>
              <a:gd name="connisteX2" fmla="*/ 2311400 w 2514600"/>
              <a:gd name="connsiteY2" fmla="*/ 0 h 2946400"/>
              <a:gd name="connisteX3" fmla="*/ 2514600 w 2514600"/>
              <a:gd name="connsiteY3" fmla="*/ 203200 h 2946400"/>
              <a:gd name="connisteX4" fmla="*/ 2514600 w 2514600"/>
              <a:gd name="connsiteY4" fmla="*/ 2743200 h 2946400"/>
              <a:gd name="connisteX5" fmla="*/ 2311400 w 2514600"/>
              <a:gd name="connsiteY5" fmla="*/ 2946400 h 2946400"/>
              <a:gd name="connisteX6" fmla="*/ 203200 w 2514600"/>
              <a:gd name="connsiteY6" fmla="*/ 2946400 h 2946400"/>
              <a:gd name="connisteX7" fmla="*/ 0 w 2514600"/>
              <a:gd name="connsiteY7" fmla="*/ 2743200 h 2946400"/>
              <a:gd name="connisteX8" fmla="*/ 0 w 25146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743200"/>
                </a:lnTo>
                <a:cubicBezTo>
                  <a:pt x="2514600" y="2855424"/>
                  <a:pt x="2423624" y="2946400"/>
                  <a:pt x="23114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35560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9067800" y="21336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9067800" y="2692400"/>
            <a:ext cx="2514600" cy="2946400"/>
          </a:xfrm>
          <a:custGeom>
            <a:avLst/>
            <a:gdLst>
              <a:gd name="connisteX0" fmla="*/ 0 w 2514600"/>
              <a:gd name="connsiteY0" fmla="*/ 203200 h 2946400"/>
              <a:gd name="connisteX1" fmla="*/ 203200 w 2514600"/>
              <a:gd name="connsiteY1" fmla="*/ 0 h 2946400"/>
              <a:gd name="connisteX2" fmla="*/ 2311400 w 2514600"/>
              <a:gd name="connsiteY2" fmla="*/ 0 h 2946400"/>
              <a:gd name="connisteX3" fmla="*/ 2514600 w 2514600"/>
              <a:gd name="connsiteY3" fmla="*/ 203200 h 2946400"/>
              <a:gd name="connisteX4" fmla="*/ 2514600 w 2514600"/>
              <a:gd name="connsiteY4" fmla="*/ 2743200 h 2946400"/>
              <a:gd name="connisteX5" fmla="*/ 2311400 w 2514600"/>
              <a:gd name="connsiteY5" fmla="*/ 2946400 h 2946400"/>
              <a:gd name="connisteX6" fmla="*/ 203200 w 2514600"/>
              <a:gd name="connsiteY6" fmla="*/ 2946400 h 2946400"/>
              <a:gd name="connisteX7" fmla="*/ 0 w 2514600"/>
              <a:gd name="connsiteY7" fmla="*/ 2743200 h 2946400"/>
              <a:gd name="connisteX8" fmla="*/ 0 w 25146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743200"/>
                </a:lnTo>
                <a:cubicBezTo>
                  <a:pt x="2514600" y="2855424"/>
                  <a:pt x="2423624" y="2946400"/>
                  <a:pt x="23114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372600" y="3556000"/>
            <a:ext cx="1905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5_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21844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387600" y="22352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387600" y="2794000"/>
            <a:ext cx="919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4318000"/>
            <a:ext cx="1498600" cy="1270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10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387600" y="4368800"/>
            <a:ext cx="919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387600" y="4927600"/>
            <a:ext cx="9194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7937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6096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6096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4076700" y="3352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4260850" y="3581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076700" y="4521200"/>
            <a:ext cx="2857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076700" y="5029200"/>
            <a:ext cx="28575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11161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391" hasCustomPrompt="1"/>
            <p:custDataLst>
              <p:tags r:id="rId5"/>
            </p:custDataLst>
          </p:nvPr>
        </p:nvSpPr>
        <p:spPr>
          <a:xfrm>
            <a:off x="0" y="0"/>
            <a:ext cx="10899140" cy="6858000"/>
          </a:xfrm>
          <a:custGeom>
            <a:avLst/>
            <a:gdLst>
              <a:gd name="connisteX0" fmla="*/ 0 w 10160000"/>
              <a:gd name="connsiteY0" fmla="*/ 0 h 6858000"/>
              <a:gd name="connisteX1" fmla="*/ 10160000 w 10160000"/>
              <a:gd name="connsiteY1" fmla="*/ 0 h 6858000"/>
              <a:gd name="connisteX2" fmla="*/ 10160000 w 10160000"/>
              <a:gd name="connsiteY2" fmla="*/ 6858000 h 6858000"/>
              <a:gd name="connisteX3" fmla="*/ 0 w 10160000"/>
              <a:gd name="connsiteY3" fmla="*/ 6858000 h 6858000"/>
              <a:gd name="connisteX4" fmla="*/ 0 w 101600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160000" h="6858000">
                <a:moveTo>
                  <a:pt x="0" y="0"/>
                </a:moveTo>
                <a:lnTo>
                  <a:pt x="10160000" y="0"/>
                </a:lnTo>
                <a:lnTo>
                  <a:pt x="10160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8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9"/>
            </p:custDataLst>
          </p:nvPr>
        </p:nvSpPr>
        <p:spPr>
          <a:xfrm>
            <a:off x="1016000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9" Type="http://schemas.openxmlformats.org/officeDocument/2006/relationships/theme" Target="../theme/theme1.xml"/><Relationship Id="rId38" Type="http://schemas.openxmlformats.org/officeDocument/2006/relationships/tags" Target="../tags/tag331.xml"/><Relationship Id="rId37" Type="http://schemas.openxmlformats.org/officeDocument/2006/relationships/tags" Target="../tags/tag330.xml"/><Relationship Id="rId36" Type="http://schemas.openxmlformats.org/officeDocument/2006/relationships/tags" Target="../tags/tag329.xml"/><Relationship Id="rId35" Type="http://schemas.openxmlformats.org/officeDocument/2006/relationships/tags" Target="../tags/tag328.xml"/><Relationship Id="rId34" Type="http://schemas.openxmlformats.org/officeDocument/2006/relationships/tags" Target="../tags/tag327.xml"/><Relationship Id="rId33" Type="http://schemas.openxmlformats.org/officeDocument/2006/relationships/tags" Target="../tags/tag326.xml"/><Relationship Id="rId32" Type="http://schemas.openxmlformats.org/officeDocument/2006/relationships/tags" Target="../tags/tag325.xml"/><Relationship Id="rId31" Type="http://schemas.openxmlformats.org/officeDocument/2006/relationships/tags" Target="../tags/tag324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31"/>
            </p:custDataLst>
          </p:nvPr>
        </p:nvSpPr>
        <p:spPr>
          <a:xfrm>
            <a:off x="0" y="11161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40.xml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image" Target="../media/image14.jpeg"/><Relationship Id="rId2" Type="http://schemas.openxmlformats.org/officeDocument/2006/relationships/tags" Target="../tags/tag434.xml"/><Relationship Id="rId14" Type="http://schemas.openxmlformats.org/officeDocument/2006/relationships/slideLayout" Target="../slideLayouts/slideLayout20.xml"/><Relationship Id="rId13" Type="http://schemas.openxmlformats.org/officeDocument/2006/relationships/tags" Target="../tags/tag444.xml"/><Relationship Id="rId12" Type="http://schemas.openxmlformats.org/officeDocument/2006/relationships/tags" Target="../tags/tag44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tags" Target="../tags/tag4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image" Target="../media/image15.jpeg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3" Type="http://schemas.openxmlformats.org/officeDocument/2006/relationships/slideLayout" Target="../slideLayouts/slideLayout21.xml"/><Relationship Id="rId12" Type="http://schemas.openxmlformats.org/officeDocument/2006/relationships/tags" Target="../tags/tag454.xml"/><Relationship Id="rId11" Type="http://schemas.openxmlformats.org/officeDocument/2006/relationships/tags" Target="../tags/tag453.xml"/><Relationship Id="rId10" Type="http://schemas.openxmlformats.org/officeDocument/2006/relationships/tags" Target="../tags/tag452.xml"/><Relationship Id="rId1" Type="http://schemas.openxmlformats.org/officeDocument/2006/relationships/tags" Target="../tags/tag44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9" Type="http://schemas.openxmlformats.org/officeDocument/2006/relationships/slideLayout" Target="../slideLayouts/slideLayout22.xml"/><Relationship Id="rId18" Type="http://schemas.openxmlformats.org/officeDocument/2006/relationships/tags" Target="../tags/tag472.xml"/><Relationship Id="rId17" Type="http://schemas.openxmlformats.org/officeDocument/2006/relationships/tags" Target="../tags/tag471.xml"/><Relationship Id="rId16" Type="http://schemas.openxmlformats.org/officeDocument/2006/relationships/tags" Target="../tags/tag470.xml"/><Relationship Id="rId15" Type="http://schemas.openxmlformats.org/officeDocument/2006/relationships/tags" Target="../tags/tag469.xml"/><Relationship Id="rId14" Type="http://schemas.openxmlformats.org/officeDocument/2006/relationships/tags" Target="../tags/tag468.xml"/><Relationship Id="rId13" Type="http://schemas.openxmlformats.org/officeDocument/2006/relationships/tags" Target="../tags/tag467.xml"/><Relationship Id="rId12" Type="http://schemas.openxmlformats.org/officeDocument/2006/relationships/tags" Target="../tags/tag466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tags" Target="../tags/tag45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image" Target="../media/image17.jpeg"/><Relationship Id="rId2" Type="http://schemas.openxmlformats.org/officeDocument/2006/relationships/tags" Target="../tags/tag477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7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4" Type="http://schemas.openxmlformats.org/officeDocument/2006/relationships/tags" Target="../tags/tag489.xml"/><Relationship Id="rId3" Type="http://schemas.openxmlformats.org/officeDocument/2006/relationships/image" Target="../media/image18.jpeg"/><Relationship Id="rId2" Type="http://schemas.openxmlformats.org/officeDocument/2006/relationships/tags" Target="../tags/tag488.x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tags" Target="../tags/tag48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" Type="http://schemas.openxmlformats.org/officeDocument/2006/relationships/tags" Target="../tags/tag49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506.xml"/><Relationship Id="rId7" Type="http://schemas.openxmlformats.org/officeDocument/2006/relationships/tags" Target="../tags/tag505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image" Target="../media/image19.jpeg"/><Relationship Id="rId2" Type="http://schemas.openxmlformats.org/officeDocument/2006/relationships/tags" Target="../tags/tag501.xml"/><Relationship Id="rId1" Type="http://schemas.openxmlformats.org/officeDocument/2006/relationships/tags" Target="../tags/tag50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13.xml"/><Relationship Id="rId8" Type="http://schemas.openxmlformats.org/officeDocument/2006/relationships/tags" Target="../tags/tag512.xml"/><Relationship Id="rId7" Type="http://schemas.openxmlformats.org/officeDocument/2006/relationships/tags" Target="../tags/tag51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7" Type="http://schemas.openxmlformats.org/officeDocument/2006/relationships/slideLayout" Target="../slideLayouts/slideLayout26.xml"/><Relationship Id="rId16" Type="http://schemas.openxmlformats.org/officeDocument/2006/relationships/tags" Target="../tags/tag518.xml"/><Relationship Id="rId15" Type="http://schemas.openxmlformats.org/officeDocument/2006/relationships/tags" Target="../tags/tag517.xml"/><Relationship Id="rId14" Type="http://schemas.openxmlformats.org/officeDocument/2006/relationships/tags" Target="../tags/tag516.xml"/><Relationship Id="rId13" Type="http://schemas.openxmlformats.org/officeDocument/2006/relationships/image" Target="../media/image4.svg"/><Relationship Id="rId12" Type="http://schemas.openxmlformats.org/officeDocument/2006/relationships/image" Target="../media/image22.png"/><Relationship Id="rId11" Type="http://schemas.openxmlformats.org/officeDocument/2006/relationships/tags" Target="../tags/tag515.xml"/><Relationship Id="rId10" Type="http://schemas.openxmlformats.org/officeDocument/2006/relationships/tags" Target="../tags/tag514.xml"/><Relationship Id="rId1" Type="http://schemas.openxmlformats.org/officeDocument/2006/relationships/tags" Target="../tags/tag50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9" Type="http://schemas.openxmlformats.org/officeDocument/2006/relationships/slideLayout" Target="../slideLayouts/slideLayout13.xml"/><Relationship Id="rId18" Type="http://schemas.openxmlformats.org/officeDocument/2006/relationships/tags" Target="../tags/tag354.xml"/><Relationship Id="rId17" Type="http://schemas.openxmlformats.org/officeDocument/2006/relationships/tags" Target="../tags/tag353.xml"/><Relationship Id="rId16" Type="http://schemas.openxmlformats.org/officeDocument/2006/relationships/tags" Target="../tags/tag352.xml"/><Relationship Id="rId15" Type="http://schemas.openxmlformats.org/officeDocument/2006/relationships/tags" Target="../tags/tag351.xml"/><Relationship Id="rId14" Type="http://schemas.openxmlformats.org/officeDocument/2006/relationships/tags" Target="../tags/tag350.xml"/><Relationship Id="rId13" Type="http://schemas.openxmlformats.org/officeDocument/2006/relationships/tags" Target="../tags/tag349.xml"/><Relationship Id="rId12" Type="http://schemas.openxmlformats.org/officeDocument/2006/relationships/tags" Target="../tags/tag348.xml"/><Relationship Id="rId11" Type="http://schemas.openxmlformats.org/officeDocument/2006/relationships/tags" Target="../tags/tag347.xml"/><Relationship Id="rId10" Type="http://schemas.openxmlformats.org/officeDocument/2006/relationships/tags" Target="../tags/tag346.xml"/><Relationship Id="rId1" Type="http://schemas.openxmlformats.org/officeDocument/2006/relationships/tags" Target="../tags/tag33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521.xml"/><Relationship Id="rId3" Type="http://schemas.openxmlformats.org/officeDocument/2006/relationships/image" Target="../media/image23.jpeg"/><Relationship Id="rId2" Type="http://schemas.openxmlformats.org/officeDocument/2006/relationships/tags" Target="../tags/tag520.xml"/><Relationship Id="rId1" Type="http://schemas.openxmlformats.org/officeDocument/2006/relationships/tags" Target="../tags/tag51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30.xml"/><Relationship Id="rId8" Type="http://schemas.openxmlformats.org/officeDocument/2006/relationships/tags" Target="../tags/tag529.xml"/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5" Type="http://schemas.openxmlformats.org/officeDocument/2006/relationships/slideLayout" Target="../slideLayouts/slideLayout28.xml"/><Relationship Id="rId14" Type="http://schemas.openxmlformats.org/officeDocument/2006/relationships/tags" Target="../tags/tag535.xml"/><Relationship Id="rId13" Type="http://schemas.openxmlformats.org/officeDocument/2006/relationships/tags" Target="../tags/tag534.xml"/><Relationship Id="rId12" Type="http://schemas.openxmlformats.org/officeDocument/2006/relationships/tags" Target="../tags/tag533.xml"/><Relationship Id="rId11" Type="http://schemas.openxmlformats.org/officeDocument/2006/relationships/tags" Target="../tags/tag532.xml"/><Relationship Id="rId10" Type="http://schemas.openxmlformats.org/officeDocument/2006/relationships/tags" Target="../tags/tag531.xml"/><Relationship Id="rId1" Type="http://schemas.openxmlformats.org/officeDocument/2006/relationships/tags" Target="../tags/tag52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tags" Target="../tags/tag543.xml"/><Relationship Id="rId7" Type="http://schemas.openxmlformats.org/officeDocument/2006/relationships/tags" Target="../tags/tag542.xml"/><Relationship Id="rId6" Type="http://schemas.openxmlformats.org/officeDocument/2006/relationships/tags" Target="../tags/tag541.xml"/><Relationship Id="rId5" Type="http://schemas.openxmlformats.org/officeDocument/2006/relationships/tags" Target="../tags/tag540.xml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tags" Target="../tags/tag53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546.xml"/><Relationship Id="rId2" Type="http://schemas.openxmlformats.org/officeDocument/2006/relationships/tags" Target="../tags/tag545.xml"/><Relationship Id="rId1" Type="http://schemas.openxmlformats.org/officeDocument/2006/relationships/tags" Target="../tags/tag54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54.xml"/><Relationship Id="rId8" Type="http://schemas.openxmlformats.org/officeDocument/2006/relationships/tags" Target="../tags/tag553.xml"/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image" Target="../media/image24.jpeg"/><Relationship Id="rId2" Type="http://schemas.openxmlformats.org/officeDocument/2006/relationships/tags" Target="../tags/tag548.xml"/><Relationship Id="rId13" Type="http://schemas.openxmlformats.org/officeDocument/2006/relationships/slideLayout" Target="../slideLayouts/slideLayout30.xml"/><Relationship Id="rId12" Type="http://schemas.openxmlformats.org/officeDocument/2006/relationships/tags" Target="../tags/tag557.xml"/><Relationship Id="rId11" Type="http://schemas.openxmlformats.org/officeDocument/2006/relationships/tags" Target="../tags/tag556.xml"/><Relationship Id="rId10" Type="http://schemas.openxmlformats.org/officeDocument/2006/relationships/tags" Target="../tags/tag555.xml"/><Relationship Id="rId1" Type="http://schemas.openxmlformats.org/officeDocument/2006/relationships/tags" Target="../tags/tag54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561.xml"/><Relationship Id="rId3" Type="http://schemas.openxmlformats.org/officeDocument/2006/relationships/tags" Target="../tags/tag560.xml"/><Relationship Id="rId2" Type="http://schemas.openxmlformats.org/officeDocument/2006/relationships/tags" Target="../tags/tag559.xml"/><Relationship Id="rId1" Type="http://schemas.openxmlformats.org/officeDocument/2006/relationships/tags" Target="../tags/tag55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tags" Target="../tags/tag357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68.xml"/><Relationship Id="rId2" Type="http://schemas.openxmlformats.org/officeDocument/2006/relationships/tags" Target="../tags/tag356.xml"/><Relationship Id="rId19" Type="http://schemas.openxmlformats.org/officeDocument/2006/relationships/tags" Target="../tags/tag367.xml"/><Relationship Id="rId18" Type="http://schemas.openxmlformats.org/officeDocument/2006/relationships/tags" Target="../tags/tag366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tags" Target="../tags/tag365.xml"/><Relationship Id="rId14" Type="http://schemas.openxmlformats.org/officeDocument/2006/relationships/tags" Target="../tags/tag364.xml"/><Relationship Id="rId13" Type="http://schemas.openxmlformats.org/officeDocument/2006/relationships/tags" Target="../tags/tag363.xml"/><Relationship Id="rId12" Type="http://schemas.openxmlformats.org/officeDocument/2006/relationships/tags" Target="../tags/tag362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35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381.xml"/><Relationship Id="rId1" Type="http://schemas.openxmlformats.org/officeDocument/2006/relationships/tags" Target="../tags/tag37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image" Target="../media/image7.jpeg"/><Relationship Id="rId2" Type="http://schemas.openxmlformats.org/officeDocument/2006/relationships/tags" Target="../tags/tag383.xml"/><Relationship Id="rId11" Type="http://schemas.openxmlformats.org/officeDocument/2006/relationships/slideLayout" Target="../slideLayouts/slideLayout16.xml"/><Relationship Id="rId10" Type="http://schemas.openxmlformats.org/officeDocument/2006/relationships/tags" Target="../tags/tag390.xml"/><Relationship Id="rId1" Type="http://schemas.openxmlformats.org/officeDocument/2006/relationships/tags" Target="../tags/tag38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image" Target="../media/image8.jpeg"/><Relationship Id="rId2" Type="http://schemas.openxmlformats.org/officeDocument/2006/relationships/tags" Target="../tags/tag392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402.xml"/><Relationship Id="rId12" Type="http://schemas.openxmlformats.org/officeDocument/2006/relationships/tags" Target="../tags/tag401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tags" Target="../tags/tag39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image" Target="../media/image9.jpeg"/><Relationship Id="rId2" Type="http://schemas.openxmlformats.org/officeDocument/2006/relationships/tags" Target="../tags/tag40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411.xml"/><Relationship Id="rId1" Type="http://schemas.openxmlformats.org/officeDocument/2006/relationships/tags" Target="../tags/tag40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image" Target="../media/image10.jpeg"/><Relationship Id="rId3" Type="http://schemas.openxmlformats.org/officeDocument/2006/relationships/tags" Target="../tags/tag414.xml"/><Relationship Id="rId23" Type="http://schemas.openxmlformats.org/officeDocument/2006/relationships/slideLayout" Target="../slideLayouts/slideLayout19.xml"/><Relationship Id="rId22" Type="http://schemas.openxmlformats.org/officeDocument/2006/relationships/tags" Target="../tags/tag429.xml"/><Relationship Id="rId21" Type="http://schemas.openxmlformats.org/officeDocument/2006/relationships/tags" Target="../tags/tag428.xml"/><Relationship Id="rId20" Type="http://schemas.openxmlformats.org/officeDocument/2006/relationships/tags" Target="../tags/tag427.xml"/><Relationship Id="rId2" Type="http://schemas.openxmlformats.org/officeDocument/2006/relationships/tags" Target="../tags/tag413.xml"/><Relationship Id="rId19" Type="http://schemas.openxmlformats.org/officeDocument/2006/relationships/image" Target="../media/image13.jpeg"/><Relationship Id="rId18" Type="http://schemas.openxmlformats.org/officeDocument/2006/relationships/tags" Target="../tags/tag426.xml"/><Relationship Id="rId17" Type="http://schemas.openxmlformats.org/officeDocument/2006/relationships/tags" Target="../tags/tag425.xml"/><Relationship Id="rId16" Type="http://schemas.openxmlformats.org/officeDocument/2006/relationships/tags" Target="../tags/tag424.xml"/><Relationship Id="rId15" Type="http://schemas.openxmlformats.org/officeDocument/2006/relationships/tags" Target="../tags/tag423.xml"/><Relationship Id="rId14" Type="http://schemas.openxmlformats.org/officeDocument/2006/relationships/image" Target="../media/image12.jpeg"/><Relationship Id="rId13" Type="http://schemas.openxmlformats.org/officeDocument/2006/relationships/tags" Target="../tags/tag42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9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2025/07/10</a:t>
            </a:r>
            <a:endParaRPr lang="en-US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6388"/>
            <p:custDataLst>
              <p:tags r:id="rId3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中裕食品有限公司信息部半年工作总结与展望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390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李子恒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工作成果与收获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工作成果与收获</a:t>
            </a:r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09600" y="1524000"/>
            <a:ext cx="10972800" cy="2082800"/>
            <a:chOff x="960" y="2400"/>
            <a:chExt cx="17280" cy="3280"/>
          </a:xfrm>
        </p:grpSpPr>
      </p:grpSp>
      <p:pic>
        <p:nvPicPr>
          <p:cNvPr id="19" name="内容占位符 18" descr="b165ccdaa0fefb9045c007cc12cea750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2739" b="2739"/>
          <a:stretch>
            <a:fillRect/>
          </a:stretch>
        </p:blipFill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>
          <a:xfrm>
            <a:off x="939800" y="1409700"/>
            <a:ext cx="2846070" cy="2082800"/>
          </a:xfrm>
        </p:spPr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1385570" y="1695450"/>
            <a:ext cx="1905000" cy="406400"/>
          </a:xfrm>
        </p:spPr>
        <p:txBody>
          <a:bodyPr/>
          <a:p>
            <a:r>
              <a:rPr lang="zh-CN" altLang="en-US"/>
              <a:t>项目交付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1385570" y="2254250"/>
            <a:ext cx="1905000" cy="914400"/>
          </a:xfrm>
        </p:spPr>
        <p:txBody>
          <a:bodyPr>
            <a:normAutofit fontScale="70000"/>
          </a:bodyPr>
          <a:p>
            <a:r>
              <a:rPr lang="zh-CN" altLang="en-US"/>
              <a:t>项目</a:t>
            </a:r>
            <a:r>
              <a:rPr lang="zh-CN" altLang="en-US"/>
              <a:t>交付，多项目如期完成，商城与小程序上线，增强业务能力与品牌影响力。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4699000" y="1409700"/>
            <a:ext cx="2846070" cy="2082800"/>
          </a:xfrm>
        </p:spPr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>
          <a:xfrm>
            <a:off x="5030470" y="1695450"/>
            <a:ext cx="1905000" cy="406400"/>
          </a:xfrm>
        </p:spPr>
        <p:txBody>
          <a:bodyPr/>
          <a:p>
            <a:r>
              <a:rPr lang="zh-CN" altLang="en-US"/>
              <a:t>工作成果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5030470" y="2254250"/>
            <a:ext cx="1905000" cy="91440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抽题及推单系统模块开发，贴合内部需求，提升效率，助力公司竞争力。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8458200" y="1409700"/>
            <a:ext cx="2846070" cy="2082800"/>
          </a:xfrm>
        </p:spPr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>
          <a:xfrm>
            <a:off x="8902700" y="1695450"/>
            <a:ext cx="1905000" cy="406400"/>
          </a:xfrm>
        </p:spPr>
        <p:txBody>
          <a:bodyPr/>
          <a:p>
            <a:r>
              <a:rPr lang="zh-CN" altLang="en-US"/>
              <a:t>收获总结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8931275" y="2254250"/>
            <a:ext cx="1905000" cy="914400"/>
          </a:xfrm>
        </p:spPr>
        <p:txBody>
          <a:bodyPr/>
          <a:p>
            <a:r>
              <a:rPr lang="zh-CN" altLang="en-US" sz="1400"/>
              <a:t>技术与团队成长，项目经验积累，为未来挑战奠定坚实基础。</a:t>
            </a:r>
            <a:endParaRPr lang="zh-CN" altLang="en-US" sz="1400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技术提升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0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7" name="图片占位符 16" descr="af8a13bac108f3915f3bf48d5853310d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7830" r="7830"/>
          <a:stretch>
            <a:fillRect/>
          </a:stretch>
        </p:blipFill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技术提升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半年精进，技能飞跃，掌握多元开发工具，独立攻克复杂模块，代码优化显成效。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8" name="图片占位符 17" descr="dd4821ae21a61fb83012dea87615a4ac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2549" r="2549"/>
          <a:stretch>
            <a:fillRect/>
          </a:stretch>
        </p:blipFill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588000 w 5588000"/>
              <a:gd name="connsiteY2" fmla="*/ 0 h 2209800"/>
              <a:gd name="connisteX3" fmla="*/ 5588000 w 5588000"/>
              <a:gd name="connsiteY3" fmla="*/ 2209800 h 2209800"/>
              <a:gd name="connisteX4" fmla="*/ 203200 w 5588000"/>
              <a:gd name="connsiteY4" fmla="*/ 2209800 h 2209800"/>
              <a:gd name="connisteX5" fmla="*/ 0 w 5588000"/>
              <a:gd name="connsiteY5" fmla="*/ 2006600 h 2209800"/>
              <a:gd name="connisteX6" fmla="*/ 0 w 5588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0" y="0"/>
                </a:lnTo>
                <a:lnTo>
                  <a:pt x="5588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代码质量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深耕细作，性能调优，代码质量大幅提升，维护性增强，技术实力再上新台阶。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团队协作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09600" y="2235200"/>
            <a:ext cx="10972800" cy="3302000"/>
            <a:chOff x="960" y="3520"/>
            <a:chExt cx="17280" cy="5200"/>
          </a:xfrm>
        </p:grpSpPr>
      </p:grpSp>
      <p:sp>
        <p:nvSpPr>
          <p:cNvPr id="3" name="装饰  1"/>
          <p:cNvSpPr>
            <a:spLocks noGrp="1"/>
          </p:cNvSpPr>
          <p:nvPr>
            <p:ph type="body" idx="16398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团队协作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在项目中紧密配合，解决技术挑战，提升沟通与协作技巧。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9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问题解决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通过集体智慧，克服难关，增强团队凝聚力和解决问题的能力。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0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技能提升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学习有效沟通，增强团队合作精神，个人协作与表达能力显著提高。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经验分享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交流心得，共享知识，促进团队成员间相互理解和信任。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存在的不足与改进措施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技术深度不足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257800" y="3048000"/>
            <a:ext cx="6324600" cy="3200400"/>
            <a:chOff x="8280" y="4800"/>
            <a:chExt cx="9960" cy="5040"/>
          </a:xfrm>
        </p:grpSpPr>
      </p:grpSp>
      <p:pic>
        <p:nvPicPr>
          <p:cNvPr id="15" name="内容占位符 14" descr="2e57d32d015f044a03c0a853100e968e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3473" b="3473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技术深度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尽管掌握多样开发技能，数据库优化与算法设计领域需深化，计划加强学习，钻研技术原理，提升专业水平。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学习方向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未来工作重点，深入研究技术难点，实践应用，增强数据库管理和算法创新能力，全面提高技术实力。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项目管理能力有待提高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553200" y="2362200"/>
            <a:ext cx="4572000" cy="3149600"/>
            <a:chOff x="10320" y="3720"/>
            <a:chExt cx="7200" cy="4960"/>
          </a:xfrm>
        </p:grpSpPr>
      </p:grpSp>
      <p:pic>
        <p:nvPicPr>
          <p:cNvPr id="14" name="内容占位符 13" descr="2fc563fc53ef08a744152d80c64453fc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1302" r="11302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项目管理能力有待提高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深入学习项目管理知识，提升进度控制与任务分配技巧，确保项目高效优质完成。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沟通能力需要加强</a:t>
            </a:r>
            <a:endParaRPr lang="zh-CN" altLang="en-US" sz="14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增强与团队及跨部门沟通，改善信息传递效率，促进工作协同与理解。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未来工作计划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优化现有项目</a:t>
            </a: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648200" y="4775200"/>
            <a:ext cx="6934200" cy="1473200"/>
            <a:chOff x="7320" y="7520"/>
            <a:chExt cx="10920" cy="2320"/>
          </a:xfrm>
        </p:grpSpPr>
      </p:grpSp>
      <p:pic>
        <p:nvPicPr>
          <p:cNvPr id="11" name="内容占位符 10" descr="dd64fc835ef58f5ee933443367b8be52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5427" b="5427"/>
          <a:stretch>
            <a:fillRect/>
          </a:stretch>
        </p:blipFill>
        <p:spPr>
          <a:xfrm>
            <a:off x="609600" y="609600"/>
            <a:ext cx="10972800" cy="3556000"/>
          </a:xfrm>
          <a:custGeom>
            <a:avLst/>
            <a:gdLst>
              <a:gd name="connisteX0" fmla="*/ 0 w 10972800"/>
              <a:gd name="connsiteY0" fmla="*/ 203200 h 3556000"/>
              <a:gd name="connisteX1" fmla="*/ 203200 w 10972800"/>
              <a:gd name="connsiteY1" fmla="*/ 0 h 3556000"/>
              <a:gd name="connisteX2" fmla="*/ 10769600 w 10972800"/>
              <a:gd name="connsiteY2" fmla="*/ 0 h 3556000"/>
              <a:gd name="connisteX3" fmla="*/ 10972800 w 10972800"/>
              <a:gd name="connsiteY3" fmla="*/ 203200 h 3556000"/>
              <a:gd name="connisteX4" fmla="*/ 10972800 w 10972800"/>
              <a:gd name="connsiteY4" fmla="*/ 3352800 h 3556000"/>
              <a:gd name="connisteX5" fmla="*/ 10769600 w 10972800"/>
              <a:gd name="connsiteY5" fmla="*/ 3556000 h 3556000"/>
              <a:gd name="connisteX6" fmla="*/ 203200 w 10972800"/>
              <a:gd name="connsiteY6" fmla="*/ 3556000 h 3556000"/>
              <a:gd name="connisteX7" fmla="*/ 0 w 10972800"/>
              <a:gd name="connsiteY7" fmla="*/ 3352800 h 3556000"/>
              <a:gd name="connisteX8" fmla="*/ 0 w 10972800"/>
              <a:gd name="connsiteY8" fmla="*/ 203200 h 355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5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352800"/>
                </a:lnTo>
                <a:cubicBezTo>
                  <a:pt x="10972800" y="3465024"/>
                  <a:pt x="10881824" y="3556000"/>
                  <a:pt x="10769600" y="3556000"/>
                </a:cubicBezTo>
                <a:lnTo>
                  <a:pt x="203200" y="3556000"/>
                </a:lnTo>
                <a:cubicBezTo>
                  <a:pt x="90976" y="3556000"/>
                  <a:pt x="0" y="3465024"/>
                  <a:pt x="0" y="3352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商城系统优化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持续改进商城系统性能，提升加载速度，优化购物流程，提供更流畅的购物体验。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小程序功能完善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根据用户反馈，增加小程序社交分享功能，优化界面设计，提升交互体验，加强数据安全保护措施。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优化现有项目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1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3" name="图片占位符 12" descr="base\assets\7"/>
          <p:cNvPicPr>
            <a:picLocks noChangeAspect="1"/>
          </p:cNvPicPr>
          <p:nvPr>
            <p:ph type="pic" idx="16390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600" y="2222500"/>
            <a:ext cx="812800" cy="812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抽题系统升级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完成了题目的存储、抽取算法的实现和界面展示等功能，满足了公司内部的考试和培训需求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4" name="图片占位符 13" descr="base\assets\2"/>
          <p:cNvPicPr>
            <a:picLocks noChangeAspect="1"/>
          </p:cNvPicPr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1600" y="4737100"/>
            <a:ext cx="812800" cy="8128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推单系统维护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参与了推单系统部分模块的开发，包括推单转换逻辑的研究和实现、时间获取逻辑的修改等，提高了推单系统的准确性和效率。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070350" y="1295400"/>
            <a:ext cx="7258050" cy="4267200"/>
            <a:chOff x="6410" y="2040"/>
            <a:chExt cx="11430" cy="6720"/>
          </a:xfrm>
        </p:grpSpPr>
      </p:grp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工作内容概述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工作成果与收获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存在的不足与改进措施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 hasCustomPrompt="1"/>
            <p:custDataLst>
              <p:tags r:id="rId1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未来工作计划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参与新项目开发</a:t>
            </a:r>
            <a:endParaRPr lang="zh-CN" altLang="en-US"/>
          </a:p>
        </p:txBody>
      </p:sp>
      <p:pic>
        <p:nvPicPr>
          <p:cNvPr id="7" name="内容占位符 6" descr="11c2939ce47e59bbe212e7df9ba81db9"/>
          <p:cNvPicPr>
            <a:picLocks noChangeAspect="1"/>
          </p:cNvPicPr>
          <p:nvPr>
            <p:ph idx="16386"/>
            <p:custDataLst>
              <p:tags r:id="rId2"/>
            </p:custDataLst>
          </p:nvPr>
        </p:nvPicPr>
        <p:blipFill>
          <a:blip r:embed="rId3"/>
          <a:srcRect t="7146" b="7146"/>
          <a:stretch>
            <a:fillRect/>
          </a:stretch>
        </p:blipFill>
        <p:spPr>
          <a:xfrm>
            <a:off x="609600" y="1524000"/>
            <a:ext cx="10972800" cy="4724400"/>
          </a:xfrm>
          <a:custGeom>
            <a:avLst/>
            <a:gdLst>
              <a:gd name="connisteX0" fmla="*/ 0 w 10972800"/>
              <a:gd name="connsiteY0" fmla="*/ 203200 h 4724400"/>
              <a:gd name="connisteX1" fmla="*/ 203200 w 10972800"/>
              <a:gd name="connsiteY1" fmla="*/ 0 h 4724400"/>
              <a:gd name="connisteX2" fmla="*/ 10769600 w 10972800"/>
              <a:gd name="connsiteY2" fmla="*/ 0 h 4724400"/>
              <a:gd name="connisteX3" fmla="*/ 10972800 w 10972800"/>
              <a:gd name="connsiteY3" fmla="*/ 203200 h 4724400"/>
              <a:gd name="connisteX4" fmla="*/ 10972800 w 10972800"/>
              <a:gd name="connsiteY4" fmla="*/ 4521200 h 4724400"/>
              <a:gd name="connisteX5" fmla="*/ 10769600 w 10972800"/>
              <a:gd name="connsiteY5" fmla="*/ 4724400 h 4724400"/>
              <a:gd name="connisteX6" fmla="*/ 203200 w 10972800"/>
              <a:gd name="connsiteY6" fmla="*/ 4724400 h 4724400"/>
              <a:gd name="connisteX7" fmla="*/ 0 w 10972800"/>
              <a:gd name="connsiteY7" fmla="*/ 4521200 h 4724400"/>
              <a:gd name="connisteX8" fmla="*/ 0 w 109728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4521200"/>
                </a:lnTo>
                <a:cubicBezTo>
                  <a:pt x="10972800" y="4633424"/>
                  <a:pt x="10881824" y="4724400"/>
                  <a:pt x="107696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提升技术水平</a:t>
            </a: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09600" y="2133600"/>
            <a:ext cx="10972800" cy="3505200"/>
            <a:chOff x="960" y="3360"/>
            <a:chExt cx="17280" cy="552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技术精进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持续探索AI与大数据前沿，深化理解，强化技能，为公司创新注入活力。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学习路径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定期参加专业培训，阅读行业报告，实践项目应用，构建全面技术视野。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知识共享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6" hasCustomPrompt="1"/>
            <p:custDataLst>
              <p:tags r:id="rId9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在团队中分享学习心得，促进技术交流，共同推动公司技术进步。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创新应用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将新技术融合到现有产品中，优化用户体验，提升工作效率，展现技术价值。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加强团队协作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22300" y="2184400"/>
            <a:ext cx="10960100" cy="3403600"/>
            <a:chOff x="980" y="3440"/>
            <a:chExt cx="17260" cy="5360"/>
          </a:xfrm>
        </p:grpSpPr>
      </p:grp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加强团队协作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深化与团队成员的沟通，主动参与讨论，共享专业技能，提升集体技术实力。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促进知识分享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定期组织经验交流会，鼓励成员展示个人专长，增强团队合作精神与项目执行效率。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半年工作总结与展望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3352800"/>
            <a:ext cx="6324600" cy="2895600"/>
            <a:chOff x="960" y="5280"/>
            <a:chExt cx="9960" cy="4560"/>
          </a:xfrm>
        </p:grpSpPr>
      </p:grpSp>
      <p:pic>
        <p:nvPicPr>
          <p:cNvPr id="15" name="内容占位符 14" descr="121531f6974b993bc59efbb28be7934e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3473" b="3473"/>
          <a:stretch>
            <a:fillRect/>
          </a:stretch>
        </p:blipFill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过去半年总结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在项目开发、技术学习和团队协作上取得了成绩，但仍需改进，继续努力提升自我，为公司发展贡献力量。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未来工作计划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持续学习，提高综合素质和能力，以更高效的工作态度，追求卓越，助力公司成长。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6390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6388"/>
            <p:custDataLst>
              <p:tags r:id="rId3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半年工作总结</a:t>
            </a:r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3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6" name="图片占位符 15" descr="base\assets\1"/>
          <p:cNvPicPr>
            <a:picLocks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1879600"/>
            <a:ext cx="762000" cy="7620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项目开发进展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参与公司多项软件开发与Web服务项目，积极推动系统优化与功能迭代，确保高效交付。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7" name="图片占位符 16" descr="base\assets\2"/>
          <p:cNvPicPr>
            <a:picLocks noChangeAspect="1"/>
          </p:cNvPicPr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" y="3505200"/>
            <a:ext cx="762000" cy="762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学习与成长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持续学习新技术，提升专业能力，适应项目需求，为团队协作与成果输出奠定基础。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15" name="图片占位符 14" descr="base\assets\3"/>
          <p:cNvPicPr>
            <a:picLocks noChangeAspect="1"/>
          </p:cNvPicPr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400" y="5130800"/>
            <a:ext cx="762000" cy="7620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信息化建设贡献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结合实践优化流程，推动技术方案落地，助力公司信息化水平提升，实现可持续发展目标。</a:t>
            </a:r>
            <a:endParaRPr lang="zh-CN" altLang="en-US"/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工作内容概述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项目开发：商城系统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9600" y="2260600"/>
            <a:ext cx="10972800" cy="3251200"/>
            <a:chOff x="960" y="3560"/>
            <a:chExt cx="17280" cy="5120"/>
          </a:xfrm>
        </p:grpSpPr>
      </p:grpSp>
      <p:sp>
        <p:nvSpPr>
          <p:cNvPr id="3" name="装饰  1"/>
          <p:cNvSpPr>
            <a:spLocks noGrp="1"/>
          </p:cNvSpPr>
          <p:nvPr>
            <p:ph type="body" idx="16392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商城系统开发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主导登录功能优化，解决微信小程序缓存异常与状态报错问题，重构用户登录交互流程提升使用流畅度。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商品管理模块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完成商品数据表结构设计，实现商品增删改界面迭代，优化图片上传组件性能，支持多格式文件即时预览。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项目开发：商城系统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pic>
        <p:nvPicPr>
          <p:cNvPr id="14" name="内容占位符 13" descr="1055e87561fe4b6dfc793a06f96fdcff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5092" b="5092"/>
          <a:stretch>
            <a:fillRect/>
          </a:stretch>
        </p:blipFill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203200 h 2997200"/>
              <a:gd name="connisteX1" fmla="*/ 203200 w 10972800"/>
              <a:gd name="connsiteY1" fmla="*/ 0 h 2997200"/>
              <a:gd name="connisteX2" fmla="*/ 10769600 w 10972800"/>
              <a:gd name="connsiteY2" fmla="*/ 0 h 2997200"/>
              <a:gd name="connisteX3" fmla="*/ 10972800 w 10972800"/>
              <a:gd name="connsiteY3" fmla="*/ 203200 h 2997200"/>
              <a:gd name="connisteX4" fmla="*/ 10972800 w 10972800"/>
              <a:gd name="connsiteY4" fmla="*/ 2794000 h 2997200"/>
              <a:gd name="connisteX5" fmla="*/ 10769600 w 10972800"/>
              <a:gd name="connsiteY5" fmla="*/ 2997200 h 2997200"/>
              <a:gd name="connisteX6" fmla="*/ 203200 w 10972800"/>
              <a:gd name="connsiteY6" fmla="*/ 2997200 h 2997200"/>
              <a:gd name="connisteX7" fmla="*/ 0 w 10972800"/>
              <a:gd name="connsiteY7" fmla="*/ 2794000 h 2997200"/>
              <a:gd name="connisteX8" fmla="*/ 0 w 10972800"/>
              <a:gd name="connsiteY8" fmla="*/ 20320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9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94000"/>
                </a:lnTo>
                <a:cubicBezTo>
                  <a:pt x="10972800" y="2906224"/>
                  <a:pt x="10881824" y="2997200"/>
                  <a:pt x="107696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客户关系管理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开发客户与商品关联管理功能，实现批量删除操作，优化价格配置策略，建立三级客户分组管理体系。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订单系统建设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搭建订单全生命周期管理系统，实现智能筛选与数据导出功能，完成订单字段标准化改造与性能调优。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项目开发：商城系统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09600" y="4216400"/>
            <a:ext cx="10972800" cy="2032000"/>
            <a:chOff x="960" y="6640"/>
            <a:chExt cx="17280" cy="3200"/>
          </a:xfrm>
        </p:grpSpPr>
      </p:grpSp>
      <p:pic>
        <p:nvPicPr>
          <p:cNvPr id="17" name="内容占位符 16" descr="0105083e81f659d5a769d7e1e4564ca5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34745" b="34745"/>
          <a:stretch>
            <a:fillRect/>
          </a:stretch>
        </p:blipFill>
        <p:spPr>
          <a:xfrm>
            <a:off x="609600" y="15240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2200"/>
              <a:t>小程序开发与优化</a:t>
            </a:r>
            <a:endParaRPr lang="zh-CN" altLang="en-US" sz="2200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小程序开发提升性能，优化界面设计，增强用户体验。实现无痕刷新、静默登录，增加动画效果，引入主题切换。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 sz="2200"/>
              <a:t>中裕后台系统优化</a:t>
            </a:r>
            <a:endParaRPr lang="zh-CN" altLang="en-US" sz="22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系统优化包括页面调整，bug修复，权限管理增强。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抽题系统与推单系统开发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独立开发抽题系统，满足内部考试培训；参与优化推单系统，提升准确性和效率。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技术学习与提升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6934200" cy="1422400"/>
            <a:chOff x="7320" y="960"/>
            <a:chExt cx="10920" cy="2240"/>
          </a:xfrm>
        </p:grpSpPr>
      </p:grpSp>
      <p:pic>
        <p:nvPicPr>
          <p:cNvPr id="14" name="内容占位符 13" descr="1d2a2111386979e36a17c0ace7381c31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l="1323" r="1323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203200 h 3759200"/>
              <a:gd name="connisteX1" fmla="*/ 203200 w 10972800"/>
              <a:gd name="connsiteY1" fmla="*/ 0 h 3759200"/>
              <a:gd name="connisteX2" fmla="*/ 10769600 w 10972800"/>
              <a:gd name="connsiteY2" fmla="*/ 0 h 3759200"/>
              <a:gd name="connisteX3" fmla="*/ 10972800 w 10972800"/>
              <a:gd name="connsiteY3" fmla="*/ 203200 h 3759200"/>
              <a:gd name="connisteX4" fmla="*/ 10972800 w 10972800"/>
              <a:gd name="connsiteY4" fmla="*/ 3556000 h 3759200"/>
              <a:gd name="connisteX5" fmla="*/ 10769600 w 10972800"/>
              <a:gd name="connsiteY5" fmla="*/ 3759200 h 3759200"/>
              <a:gd name="connisteX6" fmla="*/ 203200 w 10972800"/>
              <a:gd name="connsiteY6" fmla="*/ 3759200 h 3759200"/>
              <a:gd name="connisteX7" fmla="*/ 0 w 10972800"/>
              <a:gd name="connsiteY7" fmla="*/ 3556000 h 3759200"/>
              <a:gd name="connisteX8" fmla="*/ 0 w 109728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556000"/>
                </a:lnTo>
                <a:cubicBezTo>
                  <a:pt x="10972800" y="3668224"/>
                  <a:pt x="10881824" y="3759200"/>
                  <a:pt x="107696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 hasCustomPrompt="1"/>
            <p:custDataLst>
              <p:tags r:id="rId4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向组长学习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积极请教项目管理，掌握进度规划，提升问题解决能力，增强工作效率。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学习新技术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深入研究微信小程序，熟练运用naive ui vue3，了解tailwind css，拓宽开发思路，提高项目质量。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桌面运维与维护工作</a:t>
            </a:r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609600" y="1524000"/>
            <a:ext cx="10972800" cy="4724400"/>
            <a:chOff x="960" y="2400"/>
            <a:chExt cx="17280" cy="7440"/>
          </a:xfrm>
        </p:grpSpPr>
      </p:grpSp>
      <p:sp>
        <p:nvSpPr>
          <p:cNvPr id="3" name="装饰  1"/>
          <p:cNvSpPr>
            <a:spLocks noGrp="1"/>
          </p:cNvSpPr>
          <p:nvPr>
            <p:ph type="body" idx="16394" hasCustomPrompt="1"/>
            <p:custDataLst>
              <p:tags r:id="rId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1" name="图片占位符 30" descr="1055f155a80ecdb579efda1edcd7d5b0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2406" b="2406"/>
          <a:stretch>
            <a:fillRect/>
          </a:stretch>
        </p:blipFill>
        <p:spPr>
          <a:xfrm>
            <a:off x="6096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桌面运维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负责公司员工电脑系统维护，软件安装，及各类故障排除，保障日常运营。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4" name="图片占位符 33" descr="92ac02510f92f4a51c42da7d590f0810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9229" b="9229"/>
          <a:stretch>
            <a:fillRect/>
          </a:stretch>
        </p:blipFill>
        <p:spPr>
          <a:xfrm>
            <a:off x="6248400" y="1524000"/>
            <a:ext cx="1524000" cy="2209800"/>
          </a:xfrm>
          <a:custGeom>
            <a:avLst/>
            <a:gdLst>
              <a:gd name="connisteX0" fmla="*/ 0 w 1524000"/>
              <a:gd name="connsiteY0" fmla="*/ 203200 h 2209800"/>
              <a:gd name="connisteX1" fmla="*/ 203200 w 1524000"/>
              <a:gd name="connsiteY1" fmla="*/ 0 h 2209800"/>
              <a:gd name="connisteX2" fmla="*/ 1524000 w 1524000"/>
              <a:gd name="connsiteY2" fmla="*/ 0 h 2209800"/>
              <a:gd name="connisteX3" fmla="*/ 1524000 w 1524000"/>
              <a:gd name="connsiteY3" fmla="*/ 2209800 h 2209800"/>
              <a:gd name="connisteX4" fmla="*/ 203200 w 1524000"/>
              <a:gd name="connsiteY4" fmla="*/ 2209800 h 2209800"/>
              <a:gd name="connisteX5" fmla="*/ 0 w 1524000"/>
              <a:gd name="connsiteY5" fmla="*/ 2006600 h 2209800"/>
              <a:gd name="connisteX6" fmla="*/ 0 w 152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524000" y="0"/>
                </a:lnTo>
                <a:lnTo>
                  <a:pt x="152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系统优化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专项处理C盘空间管理，打印机校准，及高负载问题，提升硬件使用效率。</a:t>
            </a:r>
            <a:endParaRPr lang="zh-CN" altLang="en-US" sz="1400"/>
          </a:p>
        </p:txBody>
      </p:sp>
      <p:sp>
        <p:nvSpPr>
          <p:cNvPr id="11" name="装饰  9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2" name="图片占位符 31" descr="8629d91331fd5849831020e754401957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 l="15517" r="15517"/>
          <a:stretch>
            <a:fillRect/>
          </a:stretch>
        </p:blipFill>
        <p:spPr>
          <a:xfrm>
            <a:off x="44196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技能提升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实践中增强硬件维护技能，同时贡献于公司稳定运行，实现个人与企业双赢。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/>
        <p:txBody>
          <a:bodyPr>
            <a:noAutofit/>
          </a:bodyPr>
          <a:p>
            <a:pPr>
              <a:buNone/>
            </a:pPr>
            <a:endParaRPr lang="zh-CN" altLang="en-US"/>
          </a:p>
        </p:txBody>
      </p:sp>
      <p:pic>
        <p:nvPicPr>
          <p:cNvPr id="35" name="图片占位符 34" descr="b4caf4f932333baee8bcf2fcc8e030fb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 l="15517" r="15517"/>
          <a:stretch>
            <a:fillRect/>
          </a:stretch>
        </p:blipFill>
        <p:spPr>
          <a:xfrm>
            <a:off x="10058400" y="4038600"/>
            <a:ext cx="1524000" cy="2209800"/>
          </a:xfrm>
          <a:custGeom>
            <a:avLst/>
            <a:gdLst>
              <a:gd name="connisteX0" fmla="*/ 0 w 1524000"/>
              <a:gd name="connsiteY0" fmla="*/ 0 h 2209800"/>
              <a:gd name="connisteX1" fmla="*/ 1320800 w 1524000"/>
              <a:gd name="connsiteY1" fmla="*/ 0 h 2209800"/>
              <a:gd name="connisteX2" fmla="*/ 1524000 w 1524000"/>
              <a:gd name="connsiteY2" fmla="*/ 203200 h 2209800"/>
              <a:gd name="connisteX3" fmla="*/ 1524000 w 1524000"/>
              <a:gd name="connsiteY3" fmla="*/ 2006600 h 2209800"/>
              <a:gd name="connisteX4" fmla="*/ 1320800 w 1524000"/>
              <a:gd name="connsiteY4" fmla="*/ 2209800 h 2209800"/>
              <a:gd name="connisteX5" fmla="*/ 0 w 1524000"/>
              <a:gd name="connsiteY5" fmla="*/ 2209800 h 2209800"/>
              <a:gd name="connisteX6" fmla="*/ 0 w 1524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524000" h="2209800">
                <a:moveTo>
                  <a:pt x="0" y="0"/>
                </a:moveTo>
                <a:lnTo>
                  <a:pt x="1320800" y="0"/>
                </a:lnTo>
                <a:cubicBezTo>
                  <a:pt x="1433024" y="0"/>
                  <a:pt x="1524000" y="90976"/>
                  <a:pt x="1524000" y="203200"/>
                </a:cubicBezTo>
                <a:lnTo>
                  <a:pt x="1524000" y="2006600"/>
                </a:lnTo>
                <a:cubicBezTo>
                  <a:pt x="1524000" y="2118824"/>
                  <a:pt x="1433024" y="2209800"/>
                  <a:pt x="1320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故障解决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快速响应并解决电脑磁盘占用率过高问题，确保员工工作效率不受影响。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90"/>
  <p:tag name="KSO_WM_TEMPLATE_CATEGORY" val="custom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90"/>
  <p:tag name="KSO_WM_TEMPLATE_CATEGORY" val="custom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0aac250d7b5dac30185d3fa05f38b8e20f98b6b"/>
  <p:tag name="KSO_WM_NEWLAYOUT_GROUP_ID" val="layout_39"/>
  <p:tag name="KSO_WM_NEWLAYOUT_ID" val="slide_08cd1d244d55f5c2"/>
</p:tagLst>
</file>

<file path=ppt/tags/tag1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04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0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90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12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1af4eb95abbf229eacc7349b6e96497f086dc9"/>
  <p:tag name="KSO_WM_NEWLAYOUT_GROUP_ID" val="layout_49"/>
  <p:tag name="KSO_WM_NEWLAYOUT_ID" val="slide_d900eb0a0622dae9"/>
</p:tagLst>
</file>

<file path=ppt/tags/tag11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90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90"/>
  <p:tag name="KSO_WM_TEMPLATE_CATEGORY" val="custom"/>
</p:tagLst>
</file>

<file path=ppt/tags/tag1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597dbb2351715ee14791d1649f20f01a33e3ae1"/>
  <p:tag name="KSO_WM_NEWLAYOUT_GROUP_ID" val="layout_51"/>
  <p:tag name="KSO_WM_NEWLAYOUT_ID" val="slide_a54ba48d7bccbe13"/>
</p:tagLst>
</file>

<file path=ppt/tags/tag1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5883fddacb3aae11811e696d56a4dd98ef59081"/>
  <p:tag name="KSO_WM_NEWLAYOUT_GROUP_ID" val="layout_42"/>
  <p:tag name="KSO_WM_NEWLAYOUT_ID" val="slide_dd2f059f6dfe3f3e"/>
</p:tagLst>
</file>

<file path=ppt/tags/tag1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4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4b7174d39c55d704f33294408780b160a4db73"/>
  <p:tag name="KSO_WM_NEWLAYOUT_GROUP_ID" val="layout_62"/>
  <p:tag name="KSO_WM_NEWLAYOUT_ID" val="slide_52fe5cf5ee59daf9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fad10526d34141087dd6e8e910f726d16c26a6"/>
  <p:tag name="KSO_WM_NEWLAYOUT_GROUP_ID" val="layout_26"/>
  <p:tag name="KSO_WM_NEWLAYOUT_ID" val="slide_b529fd4d3bc968ad"/>
</p:tagLst>
</file>

<file path=ppt/tags/tag1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90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90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1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ee61e481d56419122acce8e6588bb933dcc6c3c"/>
  <p:tag name="KSO_WM_NEWLAYOUT_GROUP_ID" val="layout_59"/>
  <p:tag name="KSO_WM_NEWLAYOUT_ID" val="slide_f26131bdba54f5db"/>
</p:tagLst>
</file>

<file path=ppt/tags/tag1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90"/>
  <p:tag name="KSO_WM_TEMPLATE_CATEGORY" val="custom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90"/>
  <p:tag name="KSO_WM_TEMPLATE_CATEGORY" val="custom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90"/>
  <p:tag name="KSO_WM_TEMPLATE_CATEGORY" val="custom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3fe0cfc121bc7fb70196fef9a8f5d7a996fbfa"/>
  <p:tag name="KSO_WM_NEWLAYOUT_GROUP_ID" val="layout_2"/>
  <p:tag name="KSO_WM_NEWLAYOUT_ID" val="slide_b1cc77b2a84ed970"/>
</p:tagLst>
</file>

<file path=ppt/tags/tag2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90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dfe4bf9638b031580d69b8039f420479e37de3"/>
  <p:tag name="KSO_WM_NEWLAYOUT_GROUP_ID" val="layout_27"/>
  <p:tag name="KSO_WM_NEWLAYOUT_ID" val="slide_f6e9e877d11441f6"/>
</p:tagLst>
</file>

<file path=ppt/tags/tag21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2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55c28d250127c5688cc1fb17e6dd88d53fe336"/>
  <p:tag name="KSO_WM_NEWLAYOUT_GROUP_ID" val="layout_30"/>
  <p:tag name="KSO_WM_NEWLAYOUT_ID" val="slide_b4beb239a94b288a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3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4cb7981ce60fcf08835f15bf9bf8a48edf70588"/>
  <p:tag name="KSO_WM_NEWLAYOUT_GROUP_ID" val="layout_60"/>
  <p:tag name="KSO_WM_NEWLAYOUT_ID" val="slide_61bf0c8a0d03d17e"/>
</p:tagLst>
</file>

<file path=ppt/tags/tag2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90"/>
  <p:tag name="KSO_WM_TEMPLATE_CATEGORY" val="custom"/>
</p:tagLst>
</file>

<file path=ppt/tags/tag25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532a6d5958f343d172a6c5a33719e924a93279d"/>
  <p:tag name="KSO_WM_NEWLAYOUT_GROUP_ID" val="layout_63"/>
  <p:tag name="KSO_WM_NEWLAYOUT_ID" val="slide_bd0e730e40c5a9b1"/>
</p:tagLst>
</file>

<file path=ppt/tags/tag2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7fef654b2f19e3182b4aab357d04faad21e276"/>
  <p:tag name="KSO_WM_NEWLAYOUT_GROUP_ID" val="layout_32"/>
  <p:tag name="KSO_WM_NEWLAYOUT_ID" val="slide_29985086e0bfd03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7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7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276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277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21ee367cdae3f0bd4d10d6acee696daa000992"/>
  <p:tag name="KSO_WM_NEWLAYOUT_GROUP_ID" val="layout_10"/>
  <p:tag name="KSO_WM_NEWLAYOUT_ID" val="slide_628de040b529144d"/>
</p:tagLst>
</file>

<file path=ppt/tags/tag2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046922ea272296361f7027f961aba7fa62288fb"/>
  <p:tag name="KSO_WM_NEWLAYOUT_GROUP_ID" val="layout_64"/>
  <p:tag name="KSO_WM_NEWLAYOUT_ID" val="slide_b26b158846859e56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2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680c2cbd66f88a58b31a902b0cfc468bdf3e7b"/>
  <p:tag name="KSO_WM_NEWLAYOUT_GROUP_ID" val="layout_35"/>
  <p:tag name="KSO_WM_NEWLAYOUT_ID" val="slide_d96357fe6779c82b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24e15af7b85ad63139a718acdb808ef7a93964"/>
  <p:tag name="KSO_WM_NEWLAYOUT_GROUP_ID" val="layout_6"/>
  <p:tag name="KSO_WM_NEWLAYOUT_ID" val="slide_bbe7822a0ca79658"/>
</p:tagLst>
</file>

<file path=ppt/tags/tag3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1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90"/>
  <p:tag name="KSO_WM_TEMPLATE_CATEGORY" val="custom"/>
</p:tagLst>
</file>

<file path=ppt/tags/tag32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90"/>
  <p:tag name="KSO_WM_TEMPLATE_CATEGORY" val="custom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0190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40490190"/>
  <p:tag name="KSO_WM_UNIT_ISNUMDGMTITLE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30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ee738a11db4bb866"/>
  <p:tag name="KSO_WM_TEMPLATE_THUMBS_INDEX" val="1、9"/>
  <p:tag name="KSO_WM_TEMPLATE_INDEX" val="40490190"/>
  <p:tag name="KSO_WM_TEMPLATE_CATEGORY" val="custom"/>
  <p:tag name="KSO_WM_TEMPLATE_MASTER_TYPE" val="0"/>
  <p:tag name="KSO_WM_TAG_VERSION" val="3.0"/>
</p:tagLst>
</file>

<file path=ppt/tags/tag331.xml><?xml version="1.0" encoding="utf-8"?>
<p:tagLst xmlns:p="http://schemas.openxmlformats.org/presentationml/2006/main">
  <p:tag name="KSO_WM_AITEMPLATE_STYLE_ID" val="69796631693"/>
</p:tagLst>
</file>

<file path=ppt/tags/tag332.xml><?xml version="1.0" encoding="utf-8"?>
<p:tagLst xmlns:p="http://schemas.openxmlformats.org/presentationml/2006/main">
  <p:tag name="$PH_EXT" val="2"/>
  <p:tag name="KSO_WM_BEAUTIFY_FLAG" val="#wm#"/>
  <p:tag name="KSO_WM_UNIT_INDEX" val="2"/>
  <p:tag name="KSO_WM_UNIT_TYPE" val="i"/>
  <p:tag name="KSO_WM_FIGMA_FLAG" val="#fgm#"/>
  <p:tag name="KSO_WM_UNIT_ID" val="_9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333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33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085f0eea0a8522f045b09466ecd57e15222ceea4"/>
  <p:tag name="KSO_WM_NEWLAYOUT_ID" val="3079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335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336.xml><?xml version="1.0" encoding="utf-8"?>
<p:tagLst xmlns:p="http://schemas.openxmlformats.org/presentationml/2006/main">
  <p:tag name="KSO_WM_BEAUTIFY_FLAG" val="#wm#"/>
  <p:tag name="KSO_WM_SLIDE_HAS_MASK" val="1"/>
  <p:tag name="KSO_WM_SLIDE_ID" val="custom40490190_1"/>
  <p:tag name="KSO_WM_SLIDE_INDEX" val="1"/>
  <p:tag name="KSO_WM_SLIDE_ITEM_CNT" val="0"/>
  <p:tag name="KSO_WM_SLIDE_LAYOUT" val="a_f_i"/>
  <p:tag name="KSO_WM_SLIDE_LAYOUT_CNT" val="1_2_1"/>
  <p:tag name="KSO_WM_SLIDE_TYPE" val="title"/>
  <p:tag name="KSO_WM_TAG_VERSION" val="3.0"/>
  <p:tag name="KSO_WM_TEMPLATE_CATEGORY" val="custom"/>
  <p:tag name="KSO_WM_TEMPLATE_INDEX" val="40490190"/>
  <p:tag name="KSO_WM_TEMPLATE_MASTER_TYPE" val="0"/>
  <p:tag name="KSO_WM_TEMPLATE_SLIDE_ID" val="slide_ee738a11db4bb866"/>
  <p:tag name="KSO_WM_TEMPLATE_SUBCATEGORY" val="29"/>
  <p:tag name="KSO_WM_TEMPLATE_THUMBS_INDEX" val="1、9"/>
</p:tagLst>
</file>

<file path=ppt/tags/tag3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ec4860c09910ebdac0356595f4a3f8ffd18c321"/>
  <p:tag name="KSO_WM_NEWLAYOUT_GROUP_ID" val="layout_1-5"/>
  <p:tag name="KSO_WM_NEWLAYOUT_ID" val="slide_cea45c27deb23863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  <p:tag name="KSO_WM_SLIDE_FIGMA_DIAGRAM" val="1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  <p:tag name="KSO_WM_UNIT_PRESET_TEXT" val=" "/>
  <p:tag name="KSO_WM_SLIDE_FIGMA_DIAGRAM" val="1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4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  <p:tag name="KSO_WM_UNIT_PRESET_TEXT" val=" "/>
  <p:tag name="KSO_WM_SLIDE_FIGMA_DIAGRAM" val="1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4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  <p:tag name="KSO_WM_UNIT_PRESET_TEXT" val=" "/>
  <p:tag name="KSO_WM_SLIDE_FIGMA_DIAGRAM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5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  <p:tag name="KSO_WM_UNIT_PRESET_TEXT" val=" "/>
  <p:tag name="KSO_WM_SLIDE_FIGMA_DIAGRAM" val="1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TEMPLATE_FIGMA_ID" val="69796631693"/>
  <p:tag name="KSO_WM_TEMPLATE_SLIDE_ID" val="slide_cea45c27deb23863"/>
</p:tagLst>
</file>

<file path=ppt/tags/tag3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0aac250d7b5dac30185d3fa05f38b8e20f98b6b"/>
  <p:tag name="KSO_WM_NEWLAYOUT_GROUP_ID" val="layout_39"/>
  <p:tag name="KSO_WM_NEWLAYOUT_ID" val="slide_08cd1d244d55f5c2"/>
  <p:tag name="KSO_WM_UNIT_PRESET_TEXT" val="单击此处添加标题"/>
</p:tagLst>
</file>

<file path=ppt/tags/tag3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357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90"/>
  <p:tag name="KSO_WM_TEMPLATE_CATEGORY" val="custom"/>
</p:tagLst>
</file>

<file path=ppt/tags/tag3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36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365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8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1693"/>
  <p:tag name="KSO_WM_TEMPLATE_SLIDE_ID" val="slide_08cd1d244d55f5c2"/>
</p:tagLst>
</file>

<file path=ppt/tags/tag369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b70f532b3d4b19b3d994b153eaf514637bc212df"/>
  <p:tag name="KSO_WM_NEWLAYOUT_ID" val="3088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90"/>
  <p:tag name="KSO_WM_TEMPLATE_CATEGORY" val="custom"/>
</p:tagLst>
</file>

<file path=ppt/tags/tag37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371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HAS_MASK" val="0"/>
  <p:tag name="KSO_WM_SLIDE_ID" val="custom40490190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3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1af4eb95abbf229eacc7349b6e96497f086dc9"/>
  <p:tag name="KSO_WM_NEWLAYOUT_GROUP_ID" val="layout_49"/>
  <p:tag name="KSO_WM_NEWLAYOUT_ID" val="slide_d900eb0a0622dae9"/>
  <p:tag name="KSO_WM_UNIT_PRESET_TEXT" val="单击此处添加标题"/>
</p:tagLst>
</file>

<file path=ppt/tags/tag37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1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d900eb0a0622dae9"/>
</p:tagLst>
</file>

<file path=ppt/tags/tag3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597dbb2351715ee14791d1649f20f01a33e3ae1"/>
  <p:tag name="KSO_WM_NEWLAYOUT_GROUP_ID" val="layout_51"/>
  <p:tag name="KSO_WM_NEWLAYOUT_ID" val="slide_a54ba48d7bccbe13"/>
  <p:tag name="KSO_WM_UNIT_PRESET_TEXT" val="单击此处添加标题"/>
</p:tagLst>
</file>

<file path=ppt/tags/tag3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60042841&quot;}*galley_galley_ai_*1752111334619_56.1_b54393da5557-slide-5"/>
</p:tagLst>
</file>

<file path=ppt/tags/tag3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a54ba48d7bccbe13"/>
</p:tagLst>
</file>

<file path=ppt/tags/tag3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5883fddacb3aae11811e696d56a4dd98ef59081"/>
  <p:tag name="KSO_WM_NEWLAYOUT_GROUP_ID" val="layout_42"/>
  <p:tag name="KSO_WM_NEWLAYOUT_ID" val="slide_dd2f059f6dfe3f3e"/>
  <p:tag name="KSO_WM_UNIT_PRESET_TEXT" val="单击此处添加标题"/>
</p:tagLst>
</file>

<file path=ppt/tags/tag3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499120790&quot;}*galley_galley_ai_*1752111334619_56.1_b54393da5557-slide-6"/>
</p:tagLst>
</file>

<file path=ppt/tags/tag3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2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TEMPLATE_FIGMA_ID" val="69796631693"/>
  <p:tag name="KSO_WM_TEMPLATE_SLIDE_ID" val="slide_dd2f059f6dfe3f3e"/>
</p:tagLst>
</file>

<file path=ppt/tags/tag4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4b7174d39c55d704f33294408780b160a4db73"/>
  <p:tag name="KSO_WM_NEWLAYOUT_GROUP_ID" val="layout_62"/>
  <p:tag name="KSO_WM_NEWLAYOUT_ID" val="slide_52fe5cf5ee59daf9"/>
  <p:tag name="KSO_WM_UNIT_PRESET_TEXT" val="单击此处添加标题"/>
</p:tagLst>
</file>

<file path=ppt/tags/tag4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28728228&quot;}*galley_galley_ai_*1752111334619_56.1_b54393da5557-slide-7"/>
</p:tagLst>
</file>

<file path=ppt/tags/tag40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90"/>
  <p:tag name="KSO_WM_TEMPLATE_CATEGORY" val="custom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52fe5cf5ee59daf9"/>
</p:tagLst>
</file>

<file path=ppt/tags/tag4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fad10526d34141087dd6e8e910f726d16c26a6"/>
  <p:tag name="KSO_WM_NEWLAYOUT_GROUP_ID" val="layout_26"/>
  <p:tag name="KSO_WM_NEWLAYOUT_ID" val="slide_b529fd4d3bc968ad"/>
  <p:tag name="KSO_WM_UNIT_PRESET_TEXT" val="单击此处添加标题"/>
</p:tagLst>
</file>

<file path=ppt/tags/tag4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13002123&quot;}*galley_galley_ai_*1752111334619_56.1_b54393da5557-slide-8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1454267486&quot;}*galley_galley_ai_*1752111334619_56.1_b54393da5557-slide-8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ai_type&quot;:&quot;generate_ppt&quot;,&quot;id&quot;:&quot;VCG41N1405321479&quot;}*galley_galley_ai_*1752111334619_56.1_b54393da5557-slide-8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  <p:tag name="KSO_WM_UNIT_PRESET_TEXT" val=" 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ai_type&quot;:&quot;generate_ppt&quot;,&quot;id&quot;:&quot;VCG211402147972&quot;}*galley_galley_ai_*1752111334619_56.1_b54393da5557-slide-8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29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31693"/>
  <p:tag name="KSO_WM_TEMPLATE_SLIDE_ID" val="slide_b529fd4d3bc968ad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43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b70f532b3d4b19b3d994b153eaf514637bc212df"/>
  <p:tag name="KSO_WM_NEWLAYOUT_ID" val="3088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3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32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HAS_MASK" val="0"/>
  <p:tag name="KSO_WM_SLIDE_ID" val="custom40490190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4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ee61e481d56419122acce8e6588bb933dcc6c3c"/>
  <p:tag name="KSO_WM_NEWLAYOUT_GROUP_ID" val="layout_59"/>
  <p:tag name="KSO_WM_NEWLAYOUT_ID" val="slide_f26131bdba54f5db"/>
  <p:tag name="KSO_WM_UNIT_PRESET_TEXT" val="单击此处添加标题"/>
</p:tagLst>
</file>

<file path=ppt/tags/tag4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343496352&quot;}*galley_galley_ai_*1752111334619_56.1_b54393da5557-slide-10"/>
</p:tagLst>
</file>

<file path=ppt/tags/tag4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4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4.xml><?xml version="1.0" encoding="utf-8"?>
<p:tagLst xmlns:p="http://schemas.openxmlformats.org/presentationml/2006/main">
  <p:tag name="$PH_EXT" val="2"/>
  <p:tag name="KSO_WM_BEAUTIFY_FLAG" val="#wm#"/>
  <p:tag name="KSO_WM_UNIT_INDEX" val="2"/>
  <p:tag name="KSO_WM_UNIT_TYPE" val="i"/>
  <p:tag name="KSO_WM_FIGMA_FLAG" val="#fgm#"/>
  <p:tag name="KSO_WM_UNIT_ID" val="_9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4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31693"/>
  <p:tag name="KSO_WM_TEMPLATE_SLIDE_ID" val="slide_f26131bdba54f5db"/>
</p:tagLst>
</file>

<file path=ppt/tags/tag4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3fe0cfc121bc7fb70196fef9a8f5d7a996fbfa"/>
  <p:tag name="KSO_WM_NEWLAYOUT_GROUP_ID" val="layout_2"/>
  <p:tag name="KSO_WM_NEWLAYOUT_ID" val="slide_b1cc77b2a84ed970"/>
  <p:tag name="KSO_WM_UNIT_PRESET_TEXT" val="单击此处添加标题"/>
</p:tagLst>
</file>

<file path=ppt/tags/tag4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1394905297&quot;}*galley_galley_ai_*1752111334619_56.1_b54393da5557-slide-11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5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1749396286&quot;}*galley_galley_ai_*1752111334619_56.1_b54393da5557-slide-11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4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b1cc77b2a84ed970"/>
</p:tagLst>
</file>

<file path=ppt/tags/tag4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dfe4bf9638b031580d69b8039f420479e37de3"/>
  <p:tag name="KSO_WM_NEWLAYOUT_GROUP_ID" val="layout_27"/>
  <p:tag name="KSO_WM_NEWLAYOUT_ID" val="slide_f6e9e877d11441f6"/>
  <p:tag name="KSO_WM_UNIT_PRESET_TEXT" val="单击此处添加标题"/>
</p:tagLst>
</file>

<file path=ppt/tags/tag45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46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3_1"/>
  <p:tag name="KSO_WM_UNIT_TYPE" val="l_h_i"/>
  <p:tag name="KSO_WM_UNIT_PRESET_TEXT" val=" 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4_1"/>
  <p:tag name="KSO_WM_UNIT_TYPE" val="l_h_i"/>
  <p:tag name="KSO_WM_UNIT_PRESET_TEXT" val=" 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4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085f0eea0a8522f045b09466ecd57e15222ceea4"/>
  <p:tag name="KSO_WM_NEWLAYOUT_ID" val="3079"/>
  <p:tag name="KSO_WM_FIGMA_FLAG" val="#fgm#"/>
  <p:tag name="KSO_WM_UNIT_ID" val="_9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72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31693"/>
  <p:tag name="KSO_WM_TEMPLATE_SLIDE_ID" val="slide_f6e9e877d11441f6"/>
</p:tagLst>
</file>

<file path=ppt/tags/tag47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b70f532b3d4b19b3d994b153eaf514637bc212df"/>
  <p:tag name="KSO_WM_NEWLAYOUT_ID" val="3088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7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75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HAS_MASK" val="0"/>
  <p:tag name="KSO_WM_SLIDE_ID" val="custom40490190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4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b55c28d250127c5688cc1fb17e6dd88d53fe336"/>
  <p:tag name="KSO_WM_NEWLAYOUT_GROUP_ID" val="layout_30"/>
  <p:tag name="KSO_WM_NEWLAYOUT_ID" val="slide_b4beb239a94b288a"/>
  <p:tag name="KSO_WM_UNIT_PRESET_TEXT" val="单击此处添加标题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652568440&quot;}*galley_galley_ai_*1752111334619_56.1_b54393da5557-slide-14"/>
</p:tagLst>
</file>

<file path=ppt/tags/tag47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8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6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b4beb239a94b288a"/>
</p:tagLst>
</file>

<file path=ppt/tags/tag4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4cb7981ce60fcf08835f15bf9bf8a48edf70588"/>
  <p:tag name="KSO_WM_NEWLAYOUT_GROUP_ID" val="layout_60"/>
  <p:tag name="KSO_WM_NEWLAYOUT_ID" val="slide_61bf0c8a0d03d17e"/>
  <p:tag name="KSO_WM_UNIT_PRESET_TEXT" val="单击此处添加标题"/>
</p:tagLst>
</file>

<file path=ppt/tags/tag4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467558865&quot;}*galley_galley_ai_*1752111334619_56.1_b54393da5557-slide-15"/>
</p:tagLst>
</file>

<file path=ppt/tags/tag48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"/>
  <p:tag name="KSO_WM_UNIT_TYPE" val="l_i"/>
  <p:tag name="KSO_WM_UNIT_PRESET_TEXT" val=" 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90"/>
  <p:tag name="KSO_WM_TEMPLATE_CATEGORY" val="custom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6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61bf0c8a0d03d17e"/>
</p:tagLst>
</file>

<file path=ppt/tags/tag497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b70f532b3d4b19b3d994b153eaf514637bc212df"/>
  <p:tag name="KSO_WM_NEWLAYOUT_ID" val="3088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98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499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HAS_MASK" val="0"/>
  <p:tag name="KSO_WM_SLIDE_ID" val="custom40490190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5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532a6d5958f343d172a6c5a33719e924a93279d"/>
  <p:tag name="KSO_WM_NEWLAYOUT_GROUP_ID" val="layout_63"/>
  <p:tag name="KSO_WM_NEWLAYOUT_ID" val="slide_bd0e730e40c5a9b1"/>
  <p:tag name="KSO_WM_UNIT_PRESET_TEXT" val="单击此处添加标题"/>
</p:tagLst>
</file>

<file path=ppt/tags/tag5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253190802&quot;}*galley_galley_ai_*1752111334619_56.1_b54393da5557-slide-17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6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bd0e730e40c5a9b1"/>
</p:tagLst>
</file>

<file path=ppt/tags/tag5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77fef654b2f19e3182b4aab357d04faad21e276"/>
  <p:tag name="KSO_WM_NEWLAYOUT_GROUP_ID" val="layout_32"/>
  <p:tag name="KSO_WM_NEWLAYOUT_ID" val="slide_29985086e0bfd03e"/>
  <p:tag name="KSO_WM_UNIT_PRESET_TEXT" val="单击此处添加标题"/>
</p:tagLst>
</file>

<file path=ppt/tags/tag5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50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  <p:tag name="KSO_WM_UNIT_PRESET_TEXT" val=" 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51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1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14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  <p:tag name="KSO_WM_UNIT_PRESET_TEXT" val=" "/>
</p:tagLst>
</file>

<file path=ppt/tags/tag51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18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29985086e0bfd03e"/>
</p:tagLst>
</file>

<file path=ppt/tags/tag5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21ee367cdae3f0bd4d10d6acee696daa000992"/>
  <p:tag name="KSO_WM_NEWLAYOUT_GROUP_ID" val="layout_10"/>
  <p:tag name="KSO_WM_NEWLAYOUT_ID" val="slide_628de040b529144d"/>
  <p:tag name="KSO_WM_UNIT_PRESET_TEXT" val="单击此处添加标题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5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1128470302&quot;}*galley_galley_ai_*1752111334619_56.1_b54393da5557-slide-19"/>
</p:tagLst>
</file>

<file path=ppt/tags/tag521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0"/>
  <p:tag name="KSO_WM_SLIDE_TYPE" val="text"/>
  <p:tag name="KSO_WM_TEMPLATE_SUBCATEGORY" val="29"/>
  <p:tag name="KSO_WM_TEMPLATE_FIGMA_ID" val="69796631693"/>
  <p:tag name="KSO_WM_TEMPLATE_SLIDE_ID" val="slide_628de040b529144d"/>
</p:tagLst>
</file>

<file path=ppt/tags/tag5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046922ea272296361f7027f961aba7fa62288fb"/>
  <p:tag name="KSO_WM_NEWLAYOUT_GROUP_ID" val="layout_64"/>
  <p:tag name="KSO_WM_NEWLAYOUT_ID" val="slide_b26b158846859e56"/>
  <p:tag name="KSO_WM_UNIT_PRESET_TEXT" val="单击此处添加标题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5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1_1"/>
  <p:tag name="KSO_WM_UNIT_TYPE" val="l_h_i"/>
  <p:tag name="KSO_WM_UNIT_PRESET_TEXT" val=" "/>
</p:tagLst>
</file>

<file path=ppt/tags/tag5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5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2_1"/>
  <p:tag name="KSO_WM_UNIT_TYPE" val="l_h_i"/>
  <p:tag name="KSO_WM_UNIT_PRESET_TEXT" val=" "/>
</p:tagLst>
</file>

<file path=ppt/tags/tag5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53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b70f532b3d4b19b3d994b153eaf514637bc212df"/>
  <p:tag name="KSO_WM_NEWLAYOUT_ID" val="3088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3_1"/>
  <p:tag name="KSO_WM_UNIT_TYPE" val="l_h_i"/>
  <p:tag name="KSO_WM_UNIT_PRESET_TEXT" val=" "/>
</p:tagLst>
</file>

<file path=ppt/tags/tag5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添加项标题"/>
</p:tagLst>
</file>

<file path=ppt/tags/tag5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UNIT_INDEX" val="1_4_1"/>
  <p:tag name="KSO_WM_UNIT_TYPE" val="l_h_i"/>
  <p:tag name="KSO_WM_UNIT_PRESET_TEXT" val=" 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35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TEMPLATE_FIGMA_ID" val="69796631693"/>
  <p:tag name="KSO_WM_TEMPLATE_SLIDE_ID" val="slide_b26b158846859e56"/>
</p:tagLst>
</file>

<file path=ppt/tags/tag5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680c2cbd66f88a58b31a902b0cfc468bdf3e7b"/>
  <p:tag name="KSO_WM_NEWLAYOUT_GROUP_ID" val="layout_35"/>
  <p:tag name="KSO_WM_NEWLAYOUT_ID" val="slide_d96357fe6779c82b"/>
  <p:tag name="KSO_WM_UNIT_PRESET_TEXT" val="单击此处添加标题"/>
</p:tagLst>
</file>

<file path=ppt/tags/tag5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5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5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43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d96357fe6779c82b"/>
</p:tagLst>
</file>

<file path=ppt/tags/tag544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b70f532b3d4b19b3d994b153eaf514637bc212df"/>
  <p:tag name="KSO_WM_NEWLAYOUT_ID" val="3088"/>
  <p:tag name="KSO_WM_FIGMA_FLAG" val="#fgm#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45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46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HAS_MASK" val="0"/>
  <p:tag name="KSO_WM_SLIDE_ID" val="custom40490190_7"/>
  <p:tag name="KSO_WM_SLIDE_INDEX" val="3"/>
  <p:tag name="KSO_WM_SLIDE_ITEM_CNT" val="0"/>
  <p:tag name="KSO_WM_SLIDE_LAYOUT" val="a_e"/>
  <p:tag name="KSO_WM_SLIDE_LAYOUT_CNT" val="1_1"/>
  <p:tag name="KSO_WM_SLIDE_TYPE" val="sectionTitle"/>
  <p:tag name="KSO_WM_TAG_VERSION" val="3.0"/>
  <p:tag name="KSO_WM_TEMPLATE_MASTER_TYPE" val="0"/>
  <p:tag name="KSO_WM_TEMPLATE_SLIDE_ID" val="slide_0e3ab8503af4c08e"/>
  <p:tag name="KSO_WM_TEMPLATE_SUBCATEGORY" val="29"/>
</p:tagLst>
</file>

<file path=ppt/tags/tag5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d24e15af7b85ad63139a718acdb808ef7a93964"/>
  <p:tag name="KSO_WM_NEWLAYOUT_GROUP_ID" val="layout_6"/>
  <p:tag name="KSO_WM_NEWLAYOUT_ID" val="slide_bbe7822a0ca79658"/>
  <p:tag name="KSO_WM_UNIT_PRESET_TEXT" val="单击此处添加标题"/>
</p:tagLst>
</file>

<file path=ppt/tags/tag5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6397227&quot;}*galley_galley_ai_*1752111334619_56.1_b54393da5557-slide-23"/>
</p:tagLst>
</file>

<file path=ppt/tags/tag54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1_1"/>
  <p:tag name="KSO_WM_UNIT_TYPE" val="l_h_i"/>
  <p:tag name="KSO_WM_UNIT_PRESET_TEXT" val=" 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90"/>
  <p:tag name="KSO_WM_TEMPLATE_CATEGORY" val="custom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5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5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UNIT_INDEX" val="1_2_1"/>
  <p:tag name="KSO_WM_UNIT_TYPE" val="l_h_i"/>
  <p:tag name="KSO_WM_UNIT_PRESET_TEXT" val=" "/>
</p:tagLst>
</file>

<file path=ppt/tags/tag5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5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57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TEMPLATE_FIGMA_ID" val="69796631693"/>
  <p:tag name="KSO_WM_TEMPLATE_SLIDE_ID" val="slide_bbe7822a0ca79658"/>
</p:tagLst>
</file>

<file path=ppt/tags/tag558.xml><?xml version="1.0" encoding="utf-8"?>
<p:tagLst xmlns:p="http://schemas.openxmlformats.org/presentationml/2006/main">
  <p:tag name="$PH_EXT" val="2"/>
  <p:tag name="KSO_WM_BEAUTIFY_FLAG" val="#wm#"/>
  <p:tag name="KSO_WM_UNIT_INDEX" val="2"/>
  <p:tag name="KSO_WM_UNIT_TYPE" val="i"/>
  <p:tag name="KSO_WM_FIGMA_FLAG" val="#fgm#"/>
  <p:tag name="KSO_WM_UNIT_ID" val="_11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59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  <p:tag name="KSO_WM_UNIT_ISNUMDGMTITLE" val="0"/>
  <p:tag name="KSO_WM_TEMPLATE_INDEX" val="40490190"/>
  <p:tag name="KSO_WM_TEMPLATE_CATEGORY" val="custom"/>
</p:tagLst>
</file>

<file path=ppt/tags/tag560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2faa53ea7bd7c03ff8f580e841f147a53f78d3a"/>
  <p:tag name="KSO_WM_NEWLAYOUT_ID" val="3091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561.xml><?xml version="1.0" encoding="utf-8"?>
<p:tagLst xmlns:p="http://schemas.openxmlformats.org/presentationml/2006/main">
  <p:tag name="KSO_WM_BEAUTIFY_FLAG" val="#wm#"/>
  <p:tag name="KSO_WM_TEMPLATE_CATEGORY" val="custom"/>
  <p:tag name="KSO_WM_TEMPLATE_INDEX" val="40490190"/>
  <p:tag name="KSO_WM_SLIDE_HAS_MASK" val="1"/>
  <p:tag name="KSO_WM_SLIDE_ID" val="custom40490190_9"/>
  <p:tag name="KSO_WM_SLIDE_INDEX" val="5"/>
  <p:tag name="KSO_WM_SLIDE_ITEM_CNT" val="0"/>
  <p:tag name="KSO_WM_SLIDE_LAYOUT" val="a_b_i"/>
  <p:tag name="KSO_WM_SLIDE_LAYOUT_CNT" val="1_1_1"/>
  <p:tag name="KSO_WM_SLIDE_TYPE" val="endPage"/>
  <p:tag name="KSO_WM_TAG_VERSION" val="3.0"/>
  <p:tag name="KSO_WM_TEMPLATE_MASTER_TYPE" val="0"/>
  <p:tag name="KSO_WM_TEMPLATE_SLIDE_ID" val="slide_5ec36f64ca385f24"/>
  <p:tag name="KSO_WM_TEMPLATE_SUBCATEGORY" val="29"/>
</p:tagLst>
</file>

<file path=ppt/tags/tag562.xml><?xml version="1.0" encoding="utf-8"?>
<p:tagLst xmlns:p="http://schemas.openxmlformats.org/presentationml/2006/main">
  <p:tag name="KSO_WM_PRESENTATION_SOURCE" val="WPPAIGeneratePPT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59.xml><?xml version="1.0" encoding="utf-8"?>
<p:tagLst xmlns:p="http://schemas.openxmlformats.org/presentationml/2006/main">
  <p:tag name="$PH_EXT" val="2"/>
  <p:tag name="KSO_WM_BEAUTIFY_FLAG" val="#wm#"/>
  <p:tag name="KSO_WM_UNIT_INDEX" val="2"/>
  <p:tag name="KSO_WM_UNIT_TYPE" val="i"/>
  <p:tag name="KSO_WM_FIGMA_FLAG" val="#fgm#"/>
  <p:tag name="KSO_WM_UNIT_ID" val="_11*i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INDEX" val="40490190"/>
  <p:tag name="KSO_WM_TEMPLATE_CATEGORY" val="custom"/>
</p:tagLst>
</file>

<file path=ppt/tags/tag60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61.xml><?xml version="1.0" encoding="utf-8"?>
<p:tagLst xmlns:p="http://schemas.openxmlformats.org/presentationml/2006/main">
  <p:tag name="KSO_WM_UNIT_HIGHLIGHT" val="0"/>
  <p:tag name="KSO_WM_BEAUTIFY_FLAG" val="#wm#"/>
  <p:tag name="KSO_WM_UNIT_INDEX" val="1"/>
  <p:tag name="KSO_WM_UNIT_TEXT_TYPE" val="1"/>
  <p:tag name="KSO_WM_UNIT_TYPE" val="a"/>
  <p:tag name="KSO_WM_LAYOUT_CHECK_HASH" val="82faa53ea7bd7c03ff8f580e841f147a53f78d3a"/>
  <p:tag name="KSO_WM_NEWLAYOUT_ID" val="3091"/>
  <p:tag name="KSO_WM_FIGMA_FLAG" val="#fgm#"/>
  <p:tag name="KSO_WM_UNIT_ID" val="_11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90"/>
  <p:tag name="KSO_WM_TEMPLATE_CATEGORY" val="custom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d03c7413b81224e471483368f5f8514433165ee"/>
  <p:tag name="KSO_WM_NEWLAYOUT_ID" val="1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7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ec4860c09910ebdac0356595f4a3f8ffd18c321"/>
  <p:tag name="KSO_WM_NEWLAYOUT_GROUP_ID" val="layout_1-5"/>
  <p:tag name="KSO_WM_NEWLAYOUT_ID" val="slide_cea45c27deb23863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5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90"/>
  <p:tag name="KSO_WM_TEMPLATE_CATEGORY" val="custom"/>
</p:tagLst>
</file>

<file path=ppt/theme/theme1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自定义 45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2035</Words>
  <Application>WPS 文字</Application>
  <PresentationFormat>宽屏</PresentationFormat>
  <Paragraphs>284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MiSans Demibold</vt:lpstr>
      <vt:lpstr>苹方-简</vt:lpstr>
      <vt:lpstr>微软雅黑</vt:lpstr>
      <vt:lpstr>汉仪旗黑</vt:lpstr>
      <vt:lpstr>微软雅黑</vt:lpstr>
      <vt:lpstr>宋体</vt:lpstr>
      <vt:lpstr>Arial Unicode MS</vt:lpstr>
      <vt:lpstr>Calibri</vt:lpstr>
      <vt:lpstr>Helvetica Neue</vt:lpstr>
      <vt:lpstr>汉仪书宋二KW</vt:lpstr>
      <vt:lpstr>Office 主题​​</vt:lpstr>
      <vt:lpstr>中裕食品有限公司信息部半年工作总结与展望</vt:lpstr>
      <vt:lpstr>目录</vt:lpstr>
      <vt:lpstr>半年工作总结</vt:lpstr>
      <vt:lpstr>工作内容概述</vt:lpstr>
      <vt:lpstr>项目开发：商城系统</vt:lpstr>
      <vt:lpstr>项目开发：商城系统</vt:lpstr>
      <vt:lpstr>项目开发：商城系统</vt:lpstr>
      <vt:lpstr>技术学习与提升</vt:lpstr>
      <vt:lpstr>桌面运维与维护工作</vt:lpstr>
      <vt:lpstr>工作成果与收获</vt:lpstr>
      <vt:lpstr>工作成果与收获</vt:lpstr>
      <vt:lpstr>技术提升</vt:lpstr>
      <vt:lpstr>团队协作</vt:lpstr>
      <vt:lpstr>存在的不足与改进措施</vt:lpstr>
      <vt:lpstr>技术深度不足</vt:lpstr>
      <vt:lpstr>项目管理能力有待提高</vt:lpstr>
      <vt:lpstr>未来工作计划</vt:lpstr>
      <vt:lpstr>优化现有项目</vt:lpstr>
      <vt:lpstr>优化现有项目</vt:lpstr>
      <vt:lpstr>参与新项目开发</vt:lpstr>
      <vt:lpstr>提升技术水平</vt:lpstr>
      <vt:lpstr>加强团队协作</vt:lpstr>
      <vt:lpstr>总结</vt:lpstr>
      <vt:lpstr>半年工作总结与展望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张悦</dc:creator>
  <cp:lastModifiedBy>55666</cp:lastModifiedBy>
  <cp:revision>157</cp:revision>
  <dcterms:created xsi:type="dcterms:W3CDTF">2025-07-10T07:58:22Z</dcterms:created>
  <dcterms:modified xsi:type="dcterms:W3CDTF">2025-07-10T07:58:22Z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2052-7.4.1.8983</vt:lpwstr>
  </property>
  <property fmtid="{D5CDD505-2E9C-101B-9397-08002B2CF9AE}" pid="3" name="ICV">
    <vt:lpwstr>63DBAEA6A75B601EF01B6F681DD986EC_43</vt:lpwstr>
  </property>
  <property fmtid="{D5CDD505-2E9C-101B-9397-08002B2CF9AE}" pid="4" name="KSOTemplateUUID">
    <vt:lpwstr>v1.0_ai_69796631693</vt:lpwstr>
  </property>
</Properties>
</file>